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5143500" type="screen16x9"/>
  <p:notesSz cx="6858000" cy="9144000"/>
  <p:embeddedFontLst>
    <p:embeddedFont>
      <p:font typeface="Amatic SC" panose="020B0604020202020204" pitchFamily="2" charset="-79"/>
      <p:regular r:id="rId12"/>
      <p:bold r:id="rId13"/>
    </p:embeddedFont>
    <p:embeddedFont>
      <p:font typeface="Bebas Neue" panose="020B0604020202020204" pitchFamily="34" charset="0"/>
      <p:regular r:id="rId14"/>
    </p:embeddedFont>
    <p:embeddedFont>
      <p:font typeface="Fredoka One" panose="020B0604020202020204" pitchFamily="2" charset="0"/>
      <p:regular r:id="rId15"/>
    </p:embeddedFont>
    <p:embeddedFont>
      <p:font typeface="Georgia" panose="02040502050405020303" pitchFamily="18" charset="0"/>
      <p:regular r:id="rId16"/>
      <p:bold r:id="rId17"/>
      <p:italic r:id="rId18"/>
      <p:boldItalic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8" d="100"/>
          <a:sy n="138" d="100"/>
        </p:scale>
        <p:origin x="756" y="11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211383c1924_0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211383c1924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215f436f4fc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215f436f4f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215f436f4fc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215f436f4fc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215f436f4fc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215f436f4fc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215f436f4fc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215f436f4fc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215f436f4fc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215f436f4fc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2176b59b95f_1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2176b59b95f_1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215f436f4fc_0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215f436f4fc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215f436f4fc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215f436f4fc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it"/>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4F674F"/>
        </a:solidFill>
        <a:effectLst/>
      </p:bgPr>
    </p:bg>
    <p:spTree>
      <p:nvGrpSpPr>
        <p:cNvPr id="1" name="Shape 53"/>
        <p:cNvGrpSpPr/>
        <p:nvPr/>
      </p:nvGrpSpPr>
      <p:grpSpPr>
        <a:xfrm>
          <a:off x="0" y="0"/>
          <a:ext cx="0" cy="0"/>
          <a:chOff x="0" y="0"/>
          <a:chExt cx="0" cy="0"/>
        </a:xfrm>
      </p:grpSpPr>
      <p:sp>
        <p:nvSpPr>
          <p:cNvPr id="54" name="Google Shape;54;p13"/>
          <p:cNvSpPr/>
          <p:nvPr/>
        </p:nvSpPr>
        <p:spPr>
          <a:xfrm>
            <a:off x="-438600" y="-510875"/>
            <a:ext cx="2577375" cy="2394798"/>
          </a:xfrm>
          <a:custGeom>
            <a:avLst/>
            <a:gdLst/>
            <a:ahLst/>
            <a:cxnLst/>
            <a:rect l="l" t="t" r="r" b="b"/>
            <a:pathLst>
              <a:path w="142102" h="119486" extrusionOk="0">
                <a:moveTo>
                  <a:pt x="93213" y="4406"/>
                </a:moveTo>
                <a:cubicBezTo>
                  <a:pt x="99053" y="6104"/>
                  <a:pt x="115826" y="9907"/>
                  <a:pt x="122548" y="13370"/>
                </a:cubicBezTo>
                <a:cubicBezTo>
                  <a:pt x="129271" y="16833"/>
                  <a:pt x="131172" y="21517"/>
                  <a:pt x="133548" y="25184"/>
                </a:cubicBezTo>
                <a:cubicBezTo>
                  <a:pt x="135925" y="28851"/>
                  <a:pt x="135653" y="31296"/>
                  <a:pt x="136807" y="35370"/>
                </a:cubicBezTo>
                <a:cubicBezTo>
                  <a:pt x="137961" y="39444"/>
                  <a:pt x="139591" y="45759"/>
                  <a:pt x="140473" y="49629"/>
                </a:cubicBezTo>
                <a:cubicBezTo>
                  <a:pt x="141356" y="53499"/>
                  <a:pt x="142102" y="54246"/>
                  <a:pt x="142102" y="58591"/>
                </a:cubicBezTo>
                <a:cubicBezTo>
                  <a:pt x="142102" y="62937"/>
                  <a:pt x="141559" y="70338"/>
                  <a:pt x="140473" y="75702"/>
                </a:cubicBezTo>
                <a:cubicBezTo>
                  <a:pt x="139387" y="81066"/>
                  <a:pt x="139319" y="85412"/>
                  <a:pt x="135584" y="90776"/>
                </a:cubicBezTo>
                <a:cubicBezTo>
                  <a:pt x="131849" y="96140"/>
                  <a:pt x="123905" y="104424"/>
                  <a:pt x="118065" y="107887"/>
                </a:cubicBezTo>
                <a:cubicBezTo>
                  <a:pt x="112226" y="111350"/>
                  <a:pt x="107473" y="109857"/>
                  <a:pt x="100547" y="111554"/>
                </a:cubicBezTo>
                <a:cubicBezTo>
                  <a:pt x="93621" y="113252"/>
                  <a:pt x="83979" y="116782"/>
                  <a:pt x="76510" y="118072"/>
                </a:cubicBezTo>
                <a:cubicBezTo>
                  <a:pt x="69041" y="119362"/>
                  <a:pt x="62726" y="119770"/>
                  <a:pt x="55732" y="119295"/>
                </a:cubicBezTo>
                <a:cubicBezTo>
                  <a:pt x="48738" y="118820"/>
                  <a:pt x="40862" y="117054"/>
                  <a:pt x="34547" y="115221"/>
                </a:cubicBezTo>
                <a:cubicBezTo>
                  <a:pt x="28232" y="113388"/>
                  <a:pt x="22392" y="111826"/>
                  <a:pt x="17843" y="108295"/>
                </a:cubicBezTo>
                <a:cubicBezTo>
                  <a:pt x="13294" y="104764"/>
                  <a:pt x="10171" y="100893"/>
                  <a:pt x="7251" y="94035"/>
                </a:cubicBezTo>
                <a:cubicBezTo>
                  <a:pt x="4331" y="87177"/>
                  <a:pt x="1276" y="75838"/>
                  <a:pt x="325" y="67147"/>
                </a:cubicBezTo>
                <a:cubicBezTo>
                  <a:pt x="-626" y="58456"/>
                  <a:pt x="732" y="49968"/>
                  <a:pt x="1547" y="41888"/>
                </a:cubicBezTo>
                <a:cubicBezTo>
                  <a:pt x="2362" y="33808"/>
                  <a:pt x="4331" y="24165"/>
                  <a:pt x="5214" y="18665"/>
                </a:cubicBezTo>
                <a:cubicBezTo>
                  <a:pt x="6097" y="13165"/>
                  <a:pt x="5146" y="11468"/>
                  <a:pt x="6843" y="8888"/>
                </a:cubicBezTo>
                <a:cubicBezTo>
                  <a:pt x="8541" y="6308"/>
                  <a:pt x="12072" y="3999"/>
                  <a:pt x="15399" y="3184"/>
                </a:cubicBezTo>
                <a:cubicBezTo>
                  <a:pt x="18726" y="2369"/>
                  <a:pt x="21306" y="4067"/>
                  <a:pt x="26806" y="3999"/>
                </a:cubicBezTo>
                <a:cubicBezTo>
                  <a:pt x="32306" y="3931"/>
                  <a:pt x="42288" y="3388"/>
                  <a:pt x="48399" y="2777"/>
                </a:cubicBezTo>
                <a:cubicBezTo>
                  <a:pt x="54510" y="2166"/>
                  <a:pt x="59331" y="740"/>
                  <a:pt x="63473" y="332"/>
                </a:cubicBezTo>
                <a:cubicBezTo>
                  <a:pt x="67615" y="-75"/>
                  <a:pt x="69245" y="-143"/>
                  <a:pt x="73251" y="332"/>
                </a:cubicBezTo>
                <a:cubicBezTo>
                  <a:pt x="77257" y="807"/>
                  <a:pt x="84183" y="2505"/>
                  <a:pt x="87510" y="3184"/>
                </a:cubicBezTo>
                <a:cubicBezTo>
                  <a:pt x="90837" y="3863"/>
                  <a:pt x="87373" y="2708"/>
                  <a:pt x="93213" y="4406"/>
                </a:cubicBezTo>
                <a:close/>
              </a:path>
            </a:pathLst>
          </a:custGeom>
          <a:solidFill>
            <a:srgbClr val="637863"/>
          </a:solidFill>
          <a:ln w="9525" cap="flat" cmpd="sng">
            <a:solidFill>
              <a:srgbClr val="4F674F"/>
            </a:solidFill>
            <a:prstDash val="solid"/>
            <a:round/>
            <a:headEnd type="none" w="med" len="med"/>
            <a:tailEnd type="none" w="med" len="med"/>
          </a:ln>
        </p:spPr>
      </p:sp>
      <p:sp>
        <p:nvSpPr>
          <p:cNvPr id="55" name="Google Shape;55;p13"/>
          <p:cNvSpPr/>
          <p:nvPr/>
        </p:nvSpPr>
        <p:spPr>
          <a:xfrm>
            <a:off x="5011137" y="3785478"/>
            <a:ext cx="4161387" cy="1379475"/>
          </a:xfrm>
          <a:custGeom>
            <a:avLst/>
            <a:gdLst/>
            <a:ahLst/>
            <a:cxnLst/>
            <a:rect l="l" t="t" r="r" b="b"/>
            <a:pathLst>
              <a:path w="227647" h="90206" extrusionOk="0">
                <a:moveTo>
                  <a:pt x="13895" y="83960"/>
                </a:moveTo>
                <a:cubicBezTo>
                  <a:pt x="13759" y="81855"/>
                  <a:pt x="13691" y="79818"/>
                  <a:pt x="13895" y="77034"/>
                </a:cubicBezTo>
                <a:cubicBezTo>
                  <a:pt x="14099" y="74250"/>
                  <a:pt x="13420" y="70787"/>
                  <a:pt x="15117" y="67256"/>
                </a:cubicBezTo>
                <a:cubicBezTo>
                  <a:pt x="16815" y="63725"/>
                  <a:pt x="19531" y="58497"/>
                  <a:pt x="24080" y="55849"/>
                </a:cubicBezTo>
                <a:cubicBezTo>
                  <a:pt x="28630" y="53201"/>
                  <a:pt x="35352" y="52929"/>
                  <a:pt x="42414" y="51367"/>
                </a:cubicBezTo>
                <a:cubicBezTo>
                  <a:pt x="49476" y="49805"/>
                  <a:pt x="59389" y="49466"/>
                  <a:pt x="66451" y="46478"/>
                </a:cubicBezTo>
                <a:cubicBezTo>
                  <a:pt x="73513" y="43490"/>
                  <a:pt x="77111" y="39484"/>
                  <a:pt x="84784" y="33441"/>
                </a:cubicBezTo>
                <a:cubicBezTo>
                  <a:pt x="92457" y="27398"/>
                  <a:pt x="104135" y="15447"/>
                  <a:pt x="112487" y="10219"/>
                </a:cubicBezTo>
                <a:cubicBezTo>
                  <a:pt x="120839" y="4991"/>
                  <a:pt x="127086" y="3769"/>
                  <a:pt x="134895" y="2071"/>
                </a:cubicBezTo>
                <a:cubicBezTo>
                  <a:pt x="142704" y="374"/>
                  <a:pt x="149901" y="102"/>
                  <a:pt x="159339" y="34"/>
                </a:cubicBezTo>
                <a:cubicBezTo>
                  <a:pt x="168777" y="-34"/>
                  <a:pt x="183376" y="781"/>
                  <a:pt x="191524" y="1664"/>
                </a:cubicBezTo>
                <a:cubicBezTo>
                  <a:pt x="199672" y="2547"/>
                  <a:pt x="203407" y="2342"/>
                  <a:pt x="208228" y="5330"/>
                </a:cubicBezTo>
                <a:cubicBezTo>
                  <a:pt x="213049" y="8318"/>
                  <a:pt x="218074" y="12936"/>
                  <a:pt x="220450" y="19590"/>
                </a:cubicBezTo>
                <a:cubicBezTo>
                  <a:pt x="222827" y="26244"/>
                  <a:pt x="222487" y="37108"/>
                  <a:pt x="222487" y="45256"/>
                </a:cubicBezTo>
                <a:cubicBezTo>
                  <a:pt x="222487" y="53404"/>
                  <a:pt x="222623" y="61484"/>
                  <a:pt x="220450" y="68478"/>
                </a:cubicBezTo>
                <a:cubicBezTo>
                  <a:pt x="218277" y="75472"/>
                  <a:pt x="243740" y="83688"/>
                  <a:pt x="209450" y="87219"/>
                </a:cubicBezTo>
                <a:cubicBezTo>
                  <a:pt x="175160" y="90750"/>
                  <a:pt x="47303" y="90206"/>
                  <a:pt x="14710" y="89663"/>
                </a:cubicBezTo>
                <a:cubicBezTo>
                  <a:pt x="-17882" y="89120"/>
                  <a:pt x="14031" y="86065"/>
                  <a:pt x="13895" y="83960"/>
                </a:cubicBezTo>
                <a:close/>
              </a:path>
            </a:pathLst>
          </a:custGeom>
          <a:solidFill>
            <a:srgbClr val="637863"/>
          </a:solidFill>
          <a:ln w="9525" cap="flat" cmpd="sng">
            <a:solidFill>
              <a:srgbClr val="637863"/>
            </a:solidFill>
            <a:prstDash val="solid"/>
            <a:round/>
            <a:headEnd type="none" w="med" len="med"/>
            <a:tailEnd type="none" w="med" len="med"/>
          </a:ln>
        </p:spPr>
      </p:sp>
      <p:sp>
        <p:nvSpPr>
          <p:cNvPr id="56" name="Google Shape;56;p13"/>
          <p:cNvSpPr/>
          <p:nvPr/>
        </p:nvSpPr>
        <p:spPr>
          <a:xfrm rot="706771">
            <a:off x="-379481" y="202263"/>
            <a:ext cx="2173756" cy="1863805"/>
          </a:xfrm>
          <a:custGeom>
            <a:avLst/>
            <a:gdLst/>
            <a:ahLst/>
            <a:cxnLst/>
            <a:rect l="l" t="t" r="r" b="b"/>
            <a:pathLst>
              <a:path w="104415" h="92559" extrusionOk="0">
                <a:moveTo>
                  <a:pt x="25698" y="81393"/>
                </a:moveTo>
                <a:cubicBezTo>
                  <a:pt x="26988" y="81733"/>
                  <a:pt x="28753" y="81189"/>
                  <a:pt x="30179" y="81800"/>
                </a:cubicBezTo>
                <a:cubicBezTo>
                  <a:pt x="31605" y="82411"/>
                  <a:pt x="33303" y="84381"/>
                  <a:pt x="34254" y="85060"/>
                </a:cubicBezTo>
                <a:cubicBezTo>
                  <a:pt x="35205" y="85739"/>
                  <a:pt x="33846" y="85127"/>
                  <a:pt x="35883" y="85874"/>
                </a:cubicBezTo>
                <a:cubicBezTo>
                  <a:pt x="37920" y="86621"/>
                  <a:pt x="41316" y="88455"/>
                  <a:pt x="46476" y="89541"/>
                </a:cubicBezTo>
                <a:cubicBezTo>
                  <a:pt x="51637" y="90628"/>
                  <a:pt x="60599" y="92189"/>
                  <a:pt x="66846" y="92393"/>
                </a:cubicBezTo>
                <a:cubicBezTo>
                  <a:pt x="73093" y="92597"/>
                  <a:pt x="78457" y="93004"/>
                  <a:pt x="83957" y="90763"/>
                </a:cubicBezTo>
                <a:cubicBezTo>
                  <a:pt x="89457" y="88522"/>
                  <a:pt x="96451" y="83633"/>
                  <a:pt x="99846" y="78948"/>
                </a:cubicBezTo>
                <a:cubicBezTo>
                  <a:pt x="103241" y="74263"/>
                  <a:pt x="103988" y="67405"/>
                  <a:pt x="104327" y="62652"/>
                </a:cubicBezTo>
                <a:cubicBezTo>
                  <a:pt x="104667" y="57899"/>
                  <a:pt x="104056" y="54029"/>
                  <a:pt x="101883" y="50430"/>
                </a:cubicBezTo>
                <a:cubicBezTo>
                  <a:pt x="99710" y="46831"/>
                  <a:pt x="94617" y="44116"/>
                  <a:pt x="91290" y="41060"/>
                </a:cubicBezTo>
                <a:cubicBezTo>
                  <a:pt x="87963" y="38005"/>
                  <a:pt x="84908" y="35153"/>
                  <a:pt x="81920" y="32097"/>
                </a:cubicBezTo>
                <a:cubicBezTo>
                  <a:pt x="78933" y="29041"/>
                  <a:pt x="75945" y="25578"/>
                  <a:pt x="73365" y="22726"/>
                </a:cubicBezTo>
                <a:cubicBezTo>
                  <a:pt x="70785" y="19874"/>
                  <a:pt x="69155" y="17974"/>
                  <a:pt x="66439" y="14986"/>
                </a:cubicBezTo>
                <a:cubicBezTo>
                  <a:pt x="63723" y="11999"/>
                  <a:pt x="61142" y="7178"/>
                  <a:pt x="57068" y="4801"/>
                </a:cubicBezTo>
                <a:cubicBezTo>
                  <a:pt x="52994" y="2425"/>
                  <a:pt x="46611" y="1406"/>
                  <a:pt x="41994" y="727"/>
                </a:cubicBezTo>
                <a:cubicBezTo>
                  <a:pt x="37377" y="48"/>
                  <a:pt x="33167" y="-495"/>
                  <a:pt x="29365" y="727"/>
                </a:cubicBezTo>
                <a:cubicBezTo>
                  <a:pt x="25563" y="1949"/>
                  <a:pt x="22643" y="4597"/>
                  <a:pt x="19180" y="8060"/>
                </a:cubicBezTo>
                <a:cubicBezTo>
                  <a:pt x="15717" y="11523"/>
                  <a:pt x="11439" y="15936"/>
                  <a:pt x="8587" y="21504"/>
                </a:cubicBezTo>
                <a:cubicBezTo>
                  <a:pt x="5735" y="27072"/>
                  <a:pt x="3494" y="34677"/>
                  <a:pt x="2068" y="41467"/>
                </a:cubicBezTo>
                <a:cubicBezTo>
                  <a:pt x="642" y="48257"/>
                  <a:pt x="-173" y="56270"/>
                  <a:pt x="31" y="62245"/>
                </a:cubicBezTo>
                <a:cubicBezTo>
                  <a:pt x="235" y="68220"/>
                  <a:pt x="439" y="74535"/>
                  <a:pt x="3291" y="77319"/>
                </a:cubicBezTo>
                <a:cubicBezTo>
                  <a:pt x="6143" y="80103"/>
                  <a:pt x="13952" y="78541"/>
                  <a:pt x="17143" y="78948"/>
                </a:cubicBezTo>
                <a:cubicBezTo>
                  <a:pt x="20334" y="79355"/>
                  <a:pt x="21013" y="79356"/>
                  <a:pt x="22439" y="79763"/>
                </a:cubicBezTo>
                <a:cubicBezTo>
                  <a:pt x="23865" y="80171"/>
                  <a:pt x="24408" y="81054"/>
                  <a:pt x="25698" y="81393"/>
                </a:cubicBezTo>
                <a:close/>
              </a:path>
            </a:pathLst>
          </a:custGeom>
          <a:noFill/>
          <a:ln w="19050" cap="flat" cmpd="sng">
            <a:solidFill>
              <a:srgbClr val="EAEBEC"/>
            </a:solidFill>
            <a:prstDash val="solid"/>
            <a:round/>
            <a:headEnd type="none" w="med" len="med"/>
            <a:tailEnd type="none" w="med" len="med"/>
          </a:ln>
        </p:spPr>
      </p:sp>
      <p:sp>
        <p:nvSpPr>
          <p:cNvPr id="57" name="Google Shape;57;p13"/>
          <p:cNvSpPr/>
          <p:nvPr/>
        </p:nvSpPr>
        <p:spPr>
          <a:xfrm>
            <a:off x="5935069" y="3270328"/>
            <a:ext cx="3583700" cy="1988000"/>
          </a:xfrm>
          <a:custGeom>
            <a:avLst/>
            <a:gdLst/>
            <a:ahLst/>
            <a:cxnLst/>
            <a:rect l="l" t="t" r="r" b="b"/>
            <a:pathLst>
              <a:path w="143348" h="79520" extrusionOk="0">
                <a:moveTo>
                  <a:pt x="2152" y="70038"/>
                </a:moveTo>
                <a:cubicBezTo>
                  <a:pt x="1609" y="66371"/>
                  <a:pt x="7768" y="59600"/>
                  <a:pt x="10276" y="56290"/>
                </a:cubicBezTo>
                <a:cubicBezTo>
                  <a:pt x="12784" y="52980"/>
                  <a:pt x="14893" y="52352"/>
                  <a:pt x="17202" y="50179"/>
                </a:cubicBezTo>
                <a:cubicBezTo>
                  <a:pt x="19511" y="48006"/>
                  <a:pt x="21616" y="44815"/>
                  <a:pt x="24128" y="43253"/>
                </a:cubicBezTo>
                <a:cubicBezTo>
                  <a:pt x="26640" y="41691"/>
                  <a:pt x="29153" y="41692"/>
                  <a:pt x="32276" y="40809"/>
                </a:cubicBezTo>
                <a:cubicBezTo>
                  <a:pt x="35399" y="39926"/>
                  <a:pt x="38658" y="39383"/>
                  <a:pt x="42868" y="37957"/>
                </a:cubicBezTo>
                <a:cubicBezTo>
                  <a:pt x="47078" y="36531"/>
                  <a:pt x="52850" y="35716"/>
                  <a:pt x="57535" y="32253"/>
                </a:cubicBezTo>
                <a:cubicBezTo>
                  <a:pt x="62220" y="28790"/>
                  <a:pt x="64800" y="22340"/>
                  <a:pt x="70979" y="17179"/>
                </a:cubicBezTo>
                <a:cubicBezTo>
                  <a:pt x="77158" y="12019"/>
                  <a:pt x="86936" y="3938"/>
                  <a:pt x="94609" y="1290"/>
                </a:cubicBezTo>
                <a:cubicBezTo>
                  <a:pt x="102282" y="-1358"/>
                  <a:pt x="111448" y="815"/>
                  <a:pt x="117016" y="1290"/>
                </a:cubicBezTo>
                <a:cubicBezTo>
                  <a:pt x="122584" y="1765"/>
                  <a:pt x="125096" y="3531"/>
                  <a:pt x="128016" y="4142"/>
                </a:cubicBezTo>
                <a:cubicBezTo>
                  <a:pt x="130936" y="4753"/>
                  <a:pt x="133381" y="3803"/>
                  <a:pt x="134535" y="4957"/>
                </a:cubicBezTo>
                <a:cubicBezTo>
                  <a:pt x="135689" y="6111"/>
                  <a:pt x="134331" y="7537"/>
                  <a:pt x="134942" y="11068"/>
                </a:cubicBezTo>
                <a:cubicBezTo>
                  <a:pt x="135553" y="14599"/>
                  <a:pt x="137318" y="21185"/>
                  <a:pt x="138201" y="26142"/>
                </a:cubicBezTo>
                <a:cubicBezTo>
                  <a:pt x="139084" y="31099"/>
                  <a:pt x="139831" y="36803"/>
                  <a:pt x="140238" y="40809"/>
                </a:cubicBezTo>
                <a:cubicBezTo>
                  <a:pt x="140646" y="44815"/>
                  <a:pt x="140510" y="47056"/>
                  <a:pt x="140646" y="50179"/>
                </a:cubicBezTo>
                <a:cubicBezTo>
                  <a:pt x="140782" y="53302"/>
                  <a:pt x="142683" y="55000"/>
                  <a:pt x="141053" y="59549"/>
                </a:cubicBezTo>
                <a:cubicBezTo>
                  <a:pt x="139423" y="64098"/>
                  <a:pt x="152121" y="74352"/>
                  <a:pt x="130868" y="77475"/>
                </a:cubicBezTo>
                <a:cubicBezTo>
                  <a:pt x="109615" y="80599"/>
                  <a:pt x="34988" y="79530"/>
                  <a:pt x="13535" y="78290"/>
                </a:cubicBezTo>
                <a:cubicBezTo>
                  <a:pt x="-7918" y="77051"/>
                  <a:pt x="2695" y="73705"/>
                  <a:pt x="2152" y="70038"/>
                </a:cubicBezTo>
                <a:close/>
              </a:path>
            </a:pathLst>
          </a:custGeom>
          <a:noFill/>
          <a:ln w="19050" cap="flat" cmpd="sng">
            <a:solidFill>
              <a:srgbClr val="EAEBEC"/>
            </a:solidFill>
            <a:prstDash val="solid"/>
            <a:round/>
            <a:headEnd type="none" w="med" len="med"/>
            <a:tailEnd type="none" w="med" len="med"/>
          </a:ln>
        </p:spPr>
      </p:sp>
      <p:sp>
        <p:nvSpPr>
          <p:cNvPr id="58" name="Google Shape;58;p13"/>
          <p:cNvSpPr txBox="1"/>
          <p:nvPr/>
        </p:nvSpPr>
        <p:spPr>
          <a:xfrm>
            <a:off x="3361100" y="129225"/>
            <a:ext cx="5561100" cy="1847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it" sz="5400">
                <a:solidFill>
                  <a:srgbClr val="EAEBEC"/>
                </a:solidFill>
                <a:latin typeface="Fredoka One"/>
                <a:ea typeface="Fredoka One"/>
                <a:cs typeface="Fredoka One"/>
                <a:sym typeface="Fredoka One"/>
              </a:rPr>
              <a:t>Il Sogno di Mister Idrogeno</a:t>
            </a:r>
            <a:endParaRPr sz="5400">
              <a:solidFill>
                <a:srgbClr val="EAEBEC"/>
              </a:solidFill>
              <a:latin typeface="Fredoka One"/>
              <a:ea typeface="Fredoka One"/>
              <a:cs typeface="Fredoka One"/>
              <a:sym typeface="Fredoka One"/>
            </a:endParaRPr>
          </a:p>
        </p:txBody>
      </p:sp>
      <p:pic>
        <p:nvPicPr>
          <p:cNvPr id="59" name="Google Shape;59;p13"/>
          <p:cNvPicPr preferRelativeResize="0"/>
          <p:nvPr/>
        </p:nvPicPr>
        <p:blipFill>
          <a:blip r:embed="rId3">
            <a:alphaModFix/>
          </a:blip>
          <a:stretch>
            <a:fillRect/>
          </a:stretch>
        </p:blipFill>
        <p:spPr>
          <a:xfrm>
            <a:off x="36925" y="3388800"/>
            <a:ext cx="1754700" cy="1754700"/>
          </a:xfrm>
          <a:prstGeom prst="rect">
            <a:avLst/>
          </a:prstGeom>
          <a:noFill/>
          <a:ln>
            <a:noFill/>
          </a:ln>
        </p:spPr>
      </p:pic>
      <p:sp>
        <p:nvSpPr>
          <p:cNvPr id="60" name="Google Shape;60;p13"/>
          <p:cNvSpPr txBox="1"/>
          <p:nvPr/>
        </p:nvSpPr>
        <p:spPr>
          <a:xfrm>
            <a:off x="4449000" y="1786650"/>
            <a:ext cx="5235300" cy="785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sz="3900" b="1">
                <a:solidFill>
                  <a:srgbClr val="FFFFFF"/>
                </a:solidFill>
                <a:latin typeface="Amatic SC"/>
                <a:ea typeface="Amatic SC"/>
                <a:cs typeface="Amatic SC"/>
                <a:sym typeface="Amatic SC"/>
              </a:rPr>
              <a:t>     Fortunato Vincenzo</a:t>
            </a:r>
            <a:endParaRPr sz="3900" b="1">
              <a:solidFill>
                <a:srgbClr val="FFFFFF"/>
              </a:solidFill>
              <a:latin typeface="Amatic SC"/>
              <a:ea typeface="Amatic SC"/>
              <a:cs typeface="Amatic SC"/>
              <a:sym typeface="Amatic SC"/>
            </a:endParaRPr>
          </a:p>
        </p:txBody>
      </p:sp>
      <p:sp>
        <p:nvSpPr>
          <p:cNvPr id="61" name="Google Shape;61;p13"/>
          <p:cNvSpPr txBox="1"/>
          <p:nvPr/>
        </p:nvSpPr>
        <p:spPr>
          <a:xfrm>
            <a:off x="5545925" y="2410575"/>
            <a:ext cx="4990800" cy="785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sz="3900" b="1" dirty="0">
                <a:solidFill>
                  <a:srgbClr val="EAEBEC"/>
                </a:solidFill>
                <a:latin typeface="Amatic SC"/>
                <a:ea typeface="Amatic SC"/>
                <a:cs typeface="Amatic SC"/>
                <a:sym typeface="Amatic SC"/>
              </a:rPr>
              <a:t>Classe </a:t>
            </a:r>
            <a:r>
              <a:rPr lang="it" sz="3900" b="1" dirty="0">
                <a:solidFill>
                  <a:srgbClr val="EAEBEC"/>
                </a:solidFill>
                <a:uFill>
                  <a:noFill/>
                </a:uFill>
                <a:latin typeface="Amatic SC"/>
                <a:ea typeface="Amatic SC"/>
                <a:cs typeface="Amatic SC"/>
                <a:sym typeface="Amatic SC"/>
              </a:rPr>
              <a:t>2^</a:t>
            </a:r>
            <a:r>
              <a:rPr lang="it" sz="3900" b="1" dirty="0">
                <a:solidFill>
                  <a:srgbClr val="EAEBEC"/>
                </a:solidFill>
                <a:latin typeface="Amatic SC"/>
                <a:ea typeface="Amatic SC"/>
                <a:cs typeface="Amatic SC"/>
                <a:sym typeface="Amatic SC"/>
              </a:rPr>
              <a:t>B</a:t>
            </a:r>
            <a:endParaRPr sz="3900" b="1" dirty="0">
              <a:solidFill>
                <a:srgbClr val="EAEBEC"/>
              </a:solidFill>
              <a:latin typeface="Amatic SC"/>
              <a:ea typeface="Amatic SC"/>
              <a:cs typeface="Amatic SC"/>
              <a:sym typeface="Amatic SC"/>
            </a:endParaRPr>
          </a:p>
        </p:txBody>
      </p:sp>
      <p:pic>
        <p:nvPicPr>
          <p:cNvPr id="62" name="Google Shape;62;p13"/>
          <p:cNvPicPr preferRelativeResize="0"/>
          <p:nvPr/>
        </p:nvPicPr>
        <p:blipFill>
          <a:blip r:embed="rId4">
            <a:alphaModFix/>
          </a:blip>
          <a:stretch>
            <a:fillRect/>
          </a:stretch>
        </p:blipFill>
        <p:spPr>
          <a:xfrm>
            <a:off x="3465500" y="3063950"/>
            <a:ext cx="3091275" cy="1539725"/>
          </a:xfrm>
          <a:prstGeom prst="rect">
            <a:avLst/>
          </a:prstGeom>
          <a:noFill/>
          <a:ln>
            <a:noFill/>
          </a:ln>
        </p:spPr>
      </p:pic>
      <p:pic>
        <p:nvPicPr>
          <p:cNvPr id="63" name="Google Shape;63;p13"/>
          <p:cNvPicPr preferRelativeResize="0"/>
          <p:nvPr/>
        </p:nvPicPr>
        <p:blipFill>
          <a:blip r:embed="rId5">
            <a:alphaModFix/>
          </a:blip>
          <a:stretch>
            <a:fillRect/>
          </a:stretch>
        </p:blipFill>
        <p:spPr>
          <a:xfrm>
            <a:off x="743600" y="1159175"/>
            <a:ext cx="4331425" cy="4331425"/>
          </a:xfrm>
          <a:prstGeom prst="rect">
            <a:avLst/>
          </a:prstGeom>
          <a:noFill/>
          <a:ln>
            <a:noFill/>
          </a:ln>
        </p:spPr>
      </p:pic>
      <p:sp>
        <p:nvSpPr>
          <p:cNvPr id="64" name="Google Shape;64;p13"/>
          <p:cNvSpPr txBox="1"/>
          <p:nvPr/>
        </p:nvSpPr>
        <p:spPr>
          <a:xfrm>
            <a:off x="5935069" y="4196024"/>
            <a:ext cx="3761270" cy="553968"/>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it" sz="2400" dirty="0">
                <a:solidFill>
                  <a:srgbClr val="FFFFFF"/>
                </a:solidFill>
                <a:latin typeface="Georgia"/>
                <a:ea typeface="Georgia"/>
                <a:cs typeface="Georgia"/>
                <a:sym typeface="Georgia"/>
              </a:rPr>
              <a:t>A00315</a:t>
            </a:r>
            <a:endParaRPr sz="2400" dirty="0">
              <a:solidFill>
                <a:srgbClr val="FFFFFF"/>
              </a:solidFill>
              <a:latin typeface="Georgia"/>
              <a:ea typeface="Georgia"/>
              <a:cs typeface="Georgia"/>
              <a:sym typeface="Georgia"/>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4F674F"/>
        </a:solidFill>
        <a:effectLst/>
      </p:bgPr>
    </p:bg>
    <p:spTree>
      <p:nvGrpSpPr>
        <p:cNvPr id="1" name="Shape 68"/>
        <p:cNvGrpSpPr/>
        <p:nvPr/>
      </p:nvGrpSpPr>
      <p:grpSpPr>
        <a:xfrm>
          <a:off x="0" y="0"/>
          <a:ext cx="0" cy="0"/>
          <a:chOff x="0" y="0"/>
          <a:chExt cx="0" cy="0"/>
        </a:xfrm>
      </p:grpSpPr>
      <p:pic>
        <p:nvPicPr>
          <p:cNvPr id="69" name="Google Shape;69;p14"/>
          <p:cNvPicPr preferRelativeResize="0"/>
          <p:nvPr/>
        </p:nvPicPr>
        <p:blipFill>
          <a:blip r:embed="rId3">
            <a:alphaModFix/>
          </a:blip>
          <a:stretch>
            <a:fillRect/>
          </a:stretch>
        </p:blipFill>
        <p:spPr>
          <a:xfrm>
            <a:off x="5940083" y="1621250"/>
            <a:ext cx="3277466" cy="3522250"/>
          </a:xfrm>
          <a:prstGeom prst="rect">
            <a:avLst/>
          </a:prstGeom>
          <a:noFill/>
          <a:ln>
            <a:noFill/>
          </a:ln>
        </p:spPr>
      </p:pic>
      <p:pic>
        <p:nvPicPr>
          <p:cNvPr id="70" name="Google Shape;70;p14"/>
          <p:cNvPicPr preferRelativeResize="0"/>
          <p:nvPr/>
        </p:nvPicPr>
        <p:blipFill rotWithShape="1">
          <a:blip r:embed="rId4">
            <a:alphaModFix/>
          </a:blip>
          <a:srcRect l="2730" r="-2730"/>
          <a:stretch/>
        </p:blipFill>
        <p:spPr>
          <a:xfrm>
            <a:off x="3762600" y="2060325"/>
            <a:ext cx="3362225" cy="3413300"/>
          </a:xfrm>
          <a:prstGeom prst="rect">
            <a:avLst/>
          </a:prstGeom>
          <a:noFill/>
          <a:ln>
            <a:noFill/>
          </a:ln>
        </p:spPr>
      </p:pic>
      <p:sp>
        <p:nvSpPr>
          <p:cNvPr id="71" name="Google Shape;71;p14"/>
          <p:cNvSpPr/>
          <p:nvPr/>
        </p:nvSpPr>
        <p:spPr>
          <a:xfrm>
            <a:off x="340575" y="1290900"/>
            <a:ext cx="4170300" cy="3852600"/>
          </a:xfrm>
          <a:prstGeom prst="rect">
            <a:avLst/>
          </a:prstGeom>
          <a:solidFill>
            <a:srgbClr val="97B78D"/>
          </a:solidFill>
          <a:ln w="9525" cap="flat" cmpd="sng">
            <a:solidFill>
              <a:srgbClr val="97B78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4"/>
          <p:cNvSpPr txBox="1"/>
          <p:nvPr/>
        </p:nvSpPr>
        <p:spPr>
          <a:xfrm>
            <a:off x="635975" y="1681800"/>
            <a:ext cx="3557700" cy="3336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it" sz="1500">
                <a:solidFill>
                  <a:srgbClr val="FFFFFF"/>
                </a:solidFill>
                <a:latin typeface="Times New Roman"/>
                <a:ea typeface="Times New Roman"/>
                <a:cs typeface="Times New Roman"/>
                <a:sym typeface="Times New Roman"/>
              </a:rPr>
              <a:t>Ciao, mi presento, sono Idrogeno.</a:t>
            </a:r>
            <a:endParaRPr sz="1500">
              <a:solidFill>
                <a:srgbClr val="FFFFFF"/>
              </a:solidFill>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r>
              <a:rPr lang="it" sz="1500">
                <a:solidFill>
                  <a:srgbClr val="FFFFFF"/>
                </a:solidFill>
                <a:latin typeface="Times New Roman"/>
                <a:ea typeface="Times New Roman"/>
                <a:cs typeface="Times New Roman"/>
                <a:sym typeface="Times New Roman"/>
              </a:rPr>
              <a:t>Il mio bisnonno, Paracelso, è stato il primo nel XVI secolo a produrmi artificialmente, mescolando acidi forti e metalli, ma non si rese conto che quel gas infiammabile prodotto, ero proprio io. Mio nonno, Cavendish, nel 1766 mi denominò “aria infiammabile”, ma solo nel 1783 Lavoisier, mio padre, mi registrò all’anagrafe con il nome “Idrogeno”: dal greco generatore di acqua.</a:t>
            </a:r>
            <a:endParaRPr sz="1500">
              <a:solidFill>
                <a:srgbClr val="FFFFFF"/>
              </a:solidFill>
              <a:latin typeface="Times New Roman"/>
              <a:ea typeface="Times New Roman"/>
              <a:cs typeface="Times New Roman"/>
              <a:sym typeface="Times New Roman"/>
            </a:endParaRPr>
          </a:p>
          <a:p>
            <a:pPr marL="0" lvl="0" indent="0" algn="l" rtl="0">
              <a:spcBef>
                <a:spcPts val="0"/>
              </a:spcBef>
              <a:spcAft>
                <a:spcPts val="0"/>
              </a:spcAft>
              <a:buNone/>
            </a:pPr>
            <a:endParaRPr sz="1500">
              <a:latin typeface="Times New Roman"/>
              <a:ea typeface="Times New Roman"/>
              <a:cs typeface="Times New Roman"/>
              <a:sym typeface="Times New Roman"/>
            </a:endParaRPr>
          </a:p>
        </p:txBody>
      </p:sp>
      <p:sp>
        <p:nvSpPr>
          <p:cNvPr id="73" name="Google Shape;73;p14"/>
          <p:cNvSpPr/>
          <p:nvPr/>
        </p:nvSpPr>
        <p:spPr>
          <a:xfrm>
            <a:off x="-319725" y="-90350"/>
            <a:ext cx="1868000" cy="1711600"/>
          </a:xfrm>
          <a:custGeom>
            <a:avLst/>
            <a:gdLst/>
            <a:ahLst/>
            <a:cxnLst/>
            <a:rect l="l" t="t" r="r" b="b"/>
            <a:pathLst>
              <a:path w="74720" h="68464" extrusionOk="0">
                <a:moveTo>
                  <a:pt x="0" y="68464"/>
                </a:moveTo>
                <a:cubicBezTo>
                  <a:pt x="1506" y="67862"/>
                  <a:pt x="6603" y="66008"/>
                  <a:pt x="9036" y="64849"/>
                </a:cubicBezTo>
                <a:cubicBezTo>
                  <a:pt x="11469" y="63691"/>
                  <a:pt x="12569" y="62706"/>
                  <a:pt x="14596" y="61513"/>
                </a:cubicBezTo>
                <a:cubicBezTo>
                  <a:pt x="16623" y="60320"/>
                  <a:pt x="18187" y="60088"/>
                  <a:pt x="21199" y="57690"/>
                </a:cubicBezTo>
                <a:cubicBezTo>
                  <a:pt x="24211" y="55292"/>
                  <a:pt x="29830" y="49523"/>
                  <a:pt x="32668" y="47125"/>
                </a:cubicBezTo>
                <a:cubicBezTo>
                  <a:pt x="35506" y="44727"/>
                  <a:pt x="35448" y="45306"/>
                  <a:pt x="38228" y="43302"/>
                </a:cubicBezTo>
                <a:cubicBezTo>
                  <a:pt x="41008" y="41298"/>
                  <a:pt x="45122" y="38322"/>
                  <a:pt x="49350" y="35101"/>
                </a:cubicBezTo>
                <a:cubicBezTo>
                  <a:pt x="53578" y="31881"/>
                  <a:pt x="59659" y="28381"/>
                  <a:pt x="63598" y="23979"/>
                </a:cubicBezTo>
                <a:cubicBezTo>
                  <a:pt x="67537" y="19577"/>
                  <a:pt x="71128" y="12685"/>
                  <a:pt x="72982" y="8688"/>
                </a:cubicBezTo>
                <a:cubicBezTo>
                  <a:pt x="74836" y="4692"/>
                  <a:pt x="74430" y="1448"/>
                  <a:pt x="74720" y="0"/>
                </a:cubicBezTo>
              </a:path>
            </a:pathLst>
          </a:custGeom>
          <a:noFill/>
          <a:ln w="19050" cap="flat" cmpd="sng">
            <a:solidFill>
              <a:srgbClr val="FFFFFF"/>
            </a:solidFill>
            <a:prstDash val="solid"/>
            <a:round/>
            <a:headEnd type="none" w="med" len="med"/>
            <a:tailEnd type="none" w="med" len="med"/>
          </a:ln>
        </p:spPr>
      </p:sp>
      <p:sp>
        <p:nvSpPr>
          <p:cNvPr id="74" name="Google Shape;74;p14"/>
          <p:cNvSpPr txBox="1"/>
          <p:nvPr/>
        </p:nvSpPr>
        <p:spPr>
          <a:xfrm>
            <a:off x="5889125" y="4813450"/>
            <a:ext cx="24240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sz="1600">
                <a:highlight>
                  <a:srgbClr val="FFFFFF"/>
                </a:highlight>
                <a:latin typeface="Bebas Neue"/>
                <a:ea typeface="Bebas Neue"/>
                <a:cs typeface="Bebas Neue"/>
                <a:sym typeface="Bebas Neue"/>
              </a:rPr>
              <a:t>Paracelso (il mio bisnonno)</a:t>
            </a:r>
            <a:endParaRPr sz="1600">
              <a:highlight>
                <a:srgbClr val="FFFFFF"/>
              </a:highlight>
              <a:latin typeface="Bebas Neue"/>
              <a:ea typeface="Bebas Neue"/>
              <a:cs typeface="Bebas Neue"/>
              <a:sym typeface="Bebas Neue"/>
            </a:endParaRPr>
          </a:p>
        </p:txBody>
      </p:sp>
      <p:sp>
        <p:nvSpPr>
          <p:cNvPr id="75" name="Google Shape;75;p14"/>
          <p:cNvSpPr/>
          <p:nvPr/>
        </p:nvSpPr>
        <p:spPr>
          <a:xfrm>
            <a:off x="6293960" y="-323273"/>
            <a:ext cx="3694175" cy="1710375"/>
          </a:xfrm>
          <a:custGeom>
            <a:avLst/>
            <a:gdLst/>
            <a:ahLst/>
            <a:cxnLst/>
            <a:rect l="l" t="t" r="r" b="b"/>
            <a:pathLst>
              <a:path w="147767" h="68415" extrusionOk="0">
                <a:moveTo>
                  <a:pt x="6529" y="4104"/>
                </a:moveTo>
                <a:cubicBezTo>
                  <a:pt x="-12585" y="8205"/>
                  <a:pt x="15797" y="22338"/>
                  <a:pt x="21473" y="29057"/>
                </a:cubicBezTo>
                <a:cubicBezTo>
                  <a:pt x="27149" y="35776"/>
                  <a:pt x="29698" y="38672"/>
                  <a:pt x="40587" y="44418"/>
                </a:cubicBezTo>
                <a:cubicBezTo>
                  <a:pt x="51476" y="50164"/>
                  <a:pt x="73776" y="59536"/>
                  <a:pt x="86809" y="63532"/>
                </a:cubicBezTo>
                <a:cubicBezTo>
                  <a:pt x="99842" y="67529"/>
                  <a:pt x="110268" y="68571"/>
                  <a:pt x="118783" y="68397"/>
                </a:cubicBezTo>
                <a:cubicBezTo>
                  <a:pt x="127298" y="68223"/>
                  <a:pt x="134074" y="66022"/>
                  <a:pt x="137897" y="62489"/>
                </a:cubicBezTo>
                <a:cubicBezTo>
                  <a:pt x="141720" y="58956"/>
                  <a:pt x="142010" y="56871"/>
                  <a:pt x="141720" y="47198"/>
                </a:cubicBezTo>
                <a:cubicBezTo>
                  <a:pt x="141430" y="37525"/>
                  <a:pt x="158691" y="11633"/>
                  <a:pt x="136159" y="4451"/>
                </a:cubicBezTo>
                <a:cubicBezTo>
                  <a:pt x="113627" y="-2731"/>
                  <a:pt x="25643" y="3"/>
                  <a:pt x="6529" y="4104"/>
                </a:cubicBezTo>
                <a:close/>
              </a:path>
            </a:pathLst>
          </a:custGeom>
          <a:solidFill>
            <a:srgbClr val="87A287"/>
          </a:solidFill>
          <a:ln w="9525" cap="flat" cmpd="sng">
            <a:solidFill>
              <a:srgbClr val="87A287"/>
            </a:solidFill>
            <a:prstDash val="solid"/>
            <a:round/>
            <a:headEnd type="none" w="med" len="med"/>
            <a:tailEnd type="none" w="med" len="med"/>
          </a:ln>
        </p:spPr>
      </p:sp>
      <p:sp>
        <p:nvSpPr>
          <p:cNvPr id="76" name="Google Shape;76;p14"/>
          <p:cNvSpPr/>
          <p:nvPr/>
        </p:nvSpPr>
        <p:spPr>
          <a:xfrm>
            <a:off x="6497092" y="-118150"/>
            <a:ext cx="2853300" cy="1842575"/>
          </a:xfrm>
          <a:custGeom>
            <a:avLst/>
            <a:gdLst/>
            <a:ahLst/>
            <a:cxnLst/>
            <a:rect l="l" t="t" r="r" b="b"/>
            <a:pathLst>
              <a:path w="114132" h="73703" extrusionOk="0">
                <a:moveTo>
                  <a:pt x="4311" y="0"/>
                </a:moveTo>
                <a:cubicBezTo>
                  <a:pt x="3616" y="2433"/>
                  <a:pt x="-844" y="9325"/>
                  <a:pt x="141" y="14596"/>
                </a:cubicBezTo>
                <a:cubicBezTo>
                  <a:pt x="1126" y="19867"/>
                  <a:pt x="6222" y="27281"/>
                  <a:pt x="10219" y="31625"/>
                </a:cubicBezTo>
                <a:cubicBezTo>
                  <a:pt x="14216" y="35969"/>
                  <a:pt x="17055" y="36491"/>
                  <a:pt x="24121" y="40661"/>
                </a:cubicBezTo>
                <a:cubicBezTo>
                  <a:pt x="31188" y="44832"/>
                  <a:pt x="45899" y="52709"/>
                  <a:pt x="52618" y="56648"/>
                </a:cubicBezTo>
                <a:cubicBezTo>
                  <a:pt x="59337" y="60587"/>
                  <a:pt x="60844" y="61918"/>
                  <a:pt x="64435" y="64293"/>
                </a:cubicBezTo>
                <a:cubicBezTo>
                  <a:pt x="68026" y="66668"/>
                  <a:pt x="69647" y="69332"/>
                  <a:pt x="74165" y="70896"/>
                </a:cubicBezTo>
                <a:cubicBezTo>
                  <a:pt x="78683" y="72460"/>
                  <a:pt x="84881" y="73445"/>
                  <a:pt x="91542" y="73677"/>
                </a:cubicBezTo>
                <a:cubicBezTo>
                  <a:pt x="98203" y="73909"/>
                  <a:pt x="110367" y="72519"/>
                  <a:pt x="114132" y="72287"/>
                </a:cubicBezTo>
              </a:path>
            </a:pathLst>
          </a:custGeom>
          <a:noFill/>
          <a:ln w="19050" cap="flat" cmpd="sng">
            <a:solidFill>
              <a:srgbClr val="FFFFFF"/>
            </a:solidFill>
            <a:prstDash val="solid"/>
            <a:round/>
            <a:headEnd type="none" w="med" len="med"/>
            <a:tailEnd type="none" w="med" len="med"/>
          </a:ln>
        </p:spPr>
      </p:sp>
      <p:sp>
        <p:nvSpPr>
          <p:cNvPr id="77" name="Google Shape;77;p14"/>
          <p:cNvSpPr/>
          <p:nvPr/>
        </p:nvSpPr>
        <p:spPr>
          <a:xfrm rot="5400717">
            <a:off x="3525200" y="1860150"/>
            <a:ext cx="1438800" cy="300300"/>
          </a:xfrm>
          <a:prstGeom prst="homePlate">
            <a:avLst>
              <a:gd name="adj" fmla="val 50000"/>
            </a:avLst>
          </a:prstGeom>
          <a:solidFill>
            <a:srgbClr val="660000"/>
          </a:solidFill>
          <a:ln w="9525" cap="flat" cmpd="sng">
            <a:solidFill>
              <a:srgbClr val="6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87A287"/>
        </a:solidFill>
        <a:effectLst/>
      </p:bgPr>
    </p:bg>
    <p:spTree>
      <p:nvGrpSpPr>
        <p:cNvPr id="1" name="Shape 81"/>
        <p:cNvGrpSpPr/>
        <p:nvPr/>
      </p:nvGrpSpPr>
      <p:grpSpPr>
        <a:xfrm>
          <a:off x="0" y="0"/>
          <a:ext cx="0" cy="0"/>
          <a:chOff x="0" y="0"/>
          <a:chExt cx="0" cy="0"/>
        </a:xfrm>
      </p:grpSpPr>
      <p:pic>
        <p:nvPicPr>
          <p:cNvPr id="82" name="Google Shape;82;p15"/>
          <p:cNvPicPr preferRelativeResize="0"/>
          <p:nvPr/>
        </p:nvPicPr>
        <p:blipFill>
          <a:blip r:embed="rId3">
            <a:alphaModFix/>
          </a:blip>
          <a:stretch>
            <a:fillRect/>
          </a:stretch>
        </p:blipFill>
        <p:spPr>
          <a:xfrm>
            <a:off x="6399927" y="1597950"/>
            <a:ext cx="2487698" cy="3545550"/>
          </a:xfrm>
          <a:prstGeom prst="rect">
            <a:avLst/>
          </a:prstGeom>
          <a:noFill/>
          <a:ln>
            <a:noFill/>
          </a:ln>
        </p:spPr>
      </p:pic>
      <p:pic>
        <p:nvPicPr>
          <p:cNvPr id="83" name="Google Shape;83;p15"/>
          <p:cNvPicPr preferRelativeResize="0"/>
          <p:nvPr/>
        </p:nvPicPr>
        <p:blipFill>
          <a:blip r:embed="rId4">
            <a:alphaModFix/>
          </a:blip>
          <a:stretch>
            <a:fillRect/>
          </a:stretch>
        </p:blipFill>
        <p:spPr>
          <a:xfrm>
            <a:off x="3863275" y="2213125"/>
            <a:ext cx="3228700" cy="3277725"/>
          </a:xfrm>
          <a:prstGeom prst="rect">
            <a:avLst/>
          </a:prstGeom>
          <a:noFill/>
          <a:ln>
            <a:noFill/>
          </a:ln>
        </p:spPr>
      </p:pic>
      <p:sp>
        <p:nvSpPr>
          <p:cNvPr id="84" name="Google Shape;84;p15"/>
          <p:cNvSpPr/>
          <p:nvPr/>
        </p:nvSpPr>
        <p:spPr>
          <a:xfrm>
            <a:off x="340575" y="1290900"/>
            <a:ext cx="4170300" cy="3852600"/>
          </a:xfrm>
          <a:prstGeom prst="rect">
            <a:avLst/>
          </a:prstGeom>
          <a:solidFill>
            <a:srgbClr val="97B78D"/>
          </a:solidFill>
          <a:ln w="9525" cap="flat" cmpd="sng">
            <a:solidFill>
              <a:srgbClr val="97B78D"/>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0"/>
              </a:spcBef>
              <a:spcAft>
                <a:spcPts val="0"/>
              </a:spcAft>
              <a:buClr>
                <a:schemeClr val="dk1"/>
              </a:buClr>
              <a:buSzPts val="1100"/>
              <a:buFont typeface="Arial"/>
              <a:buNone/>
            </a:pPr>
            <a:endParaRPr sz="1600">
              <a:solidFill>
                <a:schemeClr val="dk1"/>
              </a:solidFill>
            </a:endParaRPr>
          </a:p>
          <a:p>
            <a:pPr marL="0" lvl="0" indent="0" algn="l" rtl="0">
              <a:spcBef>
                <a:spcPts val="0"/>
              </a:spcBef>
              <a:spcAft>
                <a:spcPts val="0"/>
              </a:spcAft>
              <a:buNone/>
            </a:pPr>
            <a:endParaRPr/>
          </a:p>
        </p:txBody>
      </p:sp>
      <p:sp>
        <p:nvSpPr>
          <p:cNvPr id="85" name="Google Shape;85;p15"/>
          <p:cNvSpPr txBox="1"/>
          <p:nvPr/>
        </p:nvSpPr>
        <p:spPr>
          <a:xfrm>
            <a:off x="844425" y="1597950"/>
            <a:ext cx="3162600" cy="1462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it" sz="1500" dirty="0">
                <a:solidFill>
                  <a:srgbClr val="FFFFFF"/>
                </a:solidFill>
                <a:latin typeface="Times New Roman"/>
                <a:ea typeface="Times New Roman"/>
                <a:cs typeface="Times New Roman"/>
                <a:sym typeface="Times New Roman"/>
              </a:rPr>
              <a:t>Sono stato il nipote preferito di Mendeleev, mio zio,  che mi posizionò come primo elemento nella tavola periodica. </a:t>
            </a:r>
            <a:endParaRPr sz="1500" dirty="0">
              <a:solidFill>
                <a:srgbClr val="FFFFFF"/>
              </a:solidFill>
              <a:latin typeface="Times New Roman"/>
              <a:ea typeface="Times New Roman"/>
              <a:cs typeface="Times New Roman"/>
              <a:sym typeface="Times New Roman"/>
            </a:endParaRPr>
          </a:p>
          <a:p>
            <a:pPr marL="0" lvl="0" indent="0" algn="l" rtl="0">
              <a:spcBef>
                <a:spcPts val="0"/>
              </a:spcBef>
              <a:spcAft>
                <a:spcPts val="0"/>
              </a:spcAft>
              <a:buNone/>
            </a:pPr>
            <a:endParaRPr dirty="0"/>
          </a:p>
        </p:txBody>
      </p:sp>
      <p:sp>
        <p:nvSpPr>
          <p:cNvPr id="86" name="Google Shape;86;p15"/>
          <p:cNvSpPr txBox="1"/>
          <p:nvPr/>
        </p:nvSpPr>
        <p:spPr>
          <a:xfrm>
            <a:off x="6571100" y="4818600"/>
            <a:ext cx="18246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sz="1600">
                <a:highlight>
                  <a:srgbClr val="FFFFFF"/>
                </a:highlight>
                <a:latin typeface="Bebas Neue"/>
                <a:ea typeface="Bebas Neue"/>
                <a:cs typeface="Bebas Neue"/>
                <a:sym typeface="Bebas Neue"/>
              </a:rPr>
              <a:t>Mendeleev (mio zio)</a:t>
            </a:r>
            <a:endParaRPr sz="1600">
              <a:highlight>
                <a:srgbClr val="FFFFFF"/>
              </a:highlight>
              <a:latin typeface="Bebas Neue"/>
              <a:ea typeface="Bebas Neue"/>
              <a:cs typeface="Bebas Neue"/>
              <a:sym typeface="Bebas Neue"/>
            </a:endParaRPr>
          </a:p>
        </p:txBody>
      </p:sp>
      <p:sp>
        <p:nvSpPr>
          <p:cNvPr id="87" name="Google Shape;87;p15"/>
          <p:cNvSpPr/>
          <p:nvPr/>
        </p:nvSpPr>
        <p:spPr>
          <a:xfrm>
            <a:off x="-293675" y="-20850"/>
            <a:ext cx="1763750" cy="1998325"/>
          </a:xfrm>
          <a:custGeom>
            <a:avLst/>
            <a:gdLst/>
            <a:ahLst/>
            <a:cxnLst/>
            <a:rect l="l" t="t" r="r" b="b"/>
            <a:pathLst>
              <a:path w="70550" h="79933" extrusionOk="0">
                <a:moveTo>
                  <a:pt x="70550" y="0"/>
                </a:moveTo>
                <a:cubicBezTo>
                  <a:pt x="70087" y="1969"/>
                  <a:pt x="69275" y="7958"/>
                  <a:pt x="67769" y="11816"/>
                </a:cubicBezTo>
                <a:cubicBezTo>
                  <a:pt x="66263" y="15674"/>
                  <a:pt x="63715" y="19984"/>
                  <a:pt x="61514" y="23146"/>
                </a:cubicBezTo>
                <a:cubicBezTo>
                  <a:pt x="59313" y="26309"/>
                  <a:pt x="57691" y="28335"/>
                  <a:pt x="54563" y="30791"/>
                </a:cubicBezTo>
                <a:cubicBezTo>
                  <a:pt x="51435" y="33247"/>
                  <a:pt x="47844" y="35309"/>
                  <a:pt x="42747" y="37881"/>
                </a:cubicBezTo>
                <a:cubicBezTo>
                  <a:pt x="37650" y="40453"/>
                  <a:pt x="28266" y="43210"/>
                  <a:pt x="23980" y="46222"/>
                </a:cubicBezTo>
                <a:cubicBezTo>
                  <a:pt x="19694" y="49234"/>
                  <a:pt x="19868" y="51088"/>
                  <a:pt x="17030" y="55953"/>
                </a:cubicBezTo>
                <a:cubicBezTo>
                  <a:pt x="14192" y="60819"/>
                  <a:pt x="9789" y="71418"/>
                  <a:pt x="6951" y="75415"/>
                </a:cubicBezTo>
                <a:cubicBezTo>
                  <a:pt x="4113" y="79412"/>
                  <a:pt x="1159" y="79180"/>
                  <a:pt x="0" y="79933"/>
                </a:cubicBezTo>
              </a:path>
            </a:pathLst>
          </a:custGeom>
          <a:noFill/>
          <a:ln w="19050" cap="flat" cmpd="sng">
            <a:solidFill>
              <a:srgbClr val="FFFFFF"/>
            </a:solidFill>
            <a:prstDash val="solid"/>
            <a:round/>
            <a:headEnd type="none" w="med" len="med"/>
            <a:tailEnd type="none" w="med" len="med"/>
          </a:ln>
        </p:spPr>
      </p:sp>
      <p:sp>
        <p:nvSpPr>
          <p:cNvPr id="88" name="Google Shape;88;p15"/>
          <p:cNvSpPr/>
          <p:nvPr/>
        </p:nvSpPr>
        <p:spPr>
          <a:xfrm>
            <a:off x="6144400" y="-102525"/>
            <a:ext cx="3153875" cy="2128650"/>
          </a:xfrm>
          <a:custGeom>
            <a:avLst/>
            <a:gdLst/>
            <a:ahLst/>
            <a:cxnLst/>
            <a:rect l="l" t="t" r="r" b="b"/>
            <a:pathLst>
              <a:path w="126155" h="85146" extrusionOk="0">
                <a:moveTo>
                  <a:pt x="0" y="0"/>
                </a:moveTo>
                <a:cubicBezTo>
                  <a:pt x="869" y="3360"/>
                  <a:pt x="2607" y="15292"/>
                  <a:pt x="5213" y="20157"/>
                </a:cubicBezTo>
                <a:cubicBezTo>
                  <a:pt x="7820" y="25023"/>
                  <a:pt x="10252" y="25949"/>
                  <a:pt x="15639" y="29193"/>
                </a:cubicBezTo>
                <a:cubicBezTo>
                  <a:pt x="21026" y="32437"/>
                  <a:pt x="30062" y="36318"/>
                  <a:pt x="37534" y="39619"/>
                </a:cubicBezTo>
                <a:cubicBezTo>
                  <a:pt x="45006" y="42921"/>
                  <a:pt x="54331" y="45527"/>
                  <a:pt x="60471" y="49002"/>
                </a:cubicBezTo>
                <a:cubicBezTo>
                  <a:pt x="66611" y="52477"/>
                  <a:pt x="70955" y="56532"/>
                  <a:pt x="74372" y="60471"/>
                </a:cubicBezTo>
                <a:cubicBezTo>
                  <a:pt x="77789" y="64410"/>
                  <a:pt x="77731" y="68986"/>
                  <a:pt x="80975" y="72635"/>
                </a:cubicBezTo>
                <a:cubicBezTo>
                  <a:pt x="84219" y="76284"/>
                  <a:pt x="86304" y="80281"/>
                  <a:pt x="93834" y="82366"/>
                </a:cubicBezTo>
                <a:cubicBezTo>
                  <a:pt x="101364" y="84451"/>
                  <a:pt x="120768" y="84683"/>
                  <a:pt x="126155" y="85146"/>
                </a:cubicBezTo>
              </a:path>
            </a:pathLst>
          </a:custGeom>
          <a:noFill/>
          <a:ln w="19050" cap="flat" cmpd="sng">
            <a:solidFill>
              <a:srgbClr val="FFFFFF"/>
            </a:solidFill>
            <a:prstDash val="solid"/>
            <a:round/>
            <a:headEnd type="none" w="med" len="med"/>
            <a:tailEnd type="none" w="med" len="med"/>
          </a:ln>
        </p:spPr>
      </p:sp>
      <p:sp>
        <p:nvSpPr>
          <p:cNvPr id="89" name="Google Shape;89;p15"/>
          <p:cNvSpPr/>
          <p:nvPr/>
        </p:nvSpPr>
        <p:spPr>
          <a:xfrm>
            <a:off x="7193599" y="-152406"/>
            <a:ext cx="2348575" cy="1231200"/>
          </a:xfrm>
          <a:custGeom>
            <a:avLst/>
            <a:gdLst/>
            <a:ahLst/>
            <a:cxnLst/>
            <a:rect l="l" t="t" r="r" b="b"/>
            <a:pathLst>
              <a:path w="93943" h="49248" extrusionOk="0">
                <a:moveTo>
                  <a:pt x="1821" y="1578"/>
                </a:moveTo>
                <a:cubicBezTo>
                  <a:pt x="-3160" y="3258"/>
                  <a:pt x="3674" y="7022"/>
                  <a:pt x="5296" y="10266"/>
                </a:cubicBezTo>
                <a:cubicBezTo>
                  <a:pt x="6918" y="13510"/>
                  <a:pt x="7961" y="17970"/>
                  <a:pt x="11552" y="21040"/>
                </a:cubicBezTo>
                <a:cubicBezTo>
                  <a:pt x="15143" y="24110"/>
                  <a:pt x="22674" y="26195"/>
                  <a:pt x="26844" y="28686"/>
                </a:cubicBezTo>
                <a:cubicBezTo>
                  <a:pt x="31015" y="31177"/>
                  <a:pt x="33332" y="33378"/>
                  <a:pt x="36575" y="35984"/>
                </a:cubicBezTo>
                <a:cubicBezTo>
                  <a:pt x="39819" y="38591"/>
                  <a:pt x="42482" y="42124"/>
                  <a:pt x="46305" y="44325"/>
                </a:cubicBezTo>
                <a:cubicBezTo>
                  <a:pt x="50128" y="46526"/>
                  <a:pt x="53430" y="48958"/>
                  <a:pt x="59512" y="49190"/>
                </a:cubicBezTo>
                <a:cubicBezTo>
                  <a:pt x="65594" y="49422"/>
                  <a:pt x="77121" y="47221"/>
                  <a:pt x="82797" y="45715"/>
                </a:cubicBezTo>
                <a:cubicBezTo>
                  <a:pt x="88473" y="44209"/>
                  <a:pt x="92296" y="44614"/>
                  <a:pt x="93570" y="40154"/>
                </a:cubicBezTo>
                <a:cubicBezTo>
                  <a:pt x="94844" y="35694"/>
                  <a:pt x="91890" y="24400"/>
                  <a:pt x="90442" y="18955"/>
                </a:cubicBezTo>
                <a:cubicBezTo>
                  <a:pt x="88994" y="13510"/>
                  <a:pt x="87083" y="10151"/>
                  <a:pt x="84882" y="7486"/>
                </a:cubicBezTo>
                <a:cubicBezTo>
                  <a:pt x="82681" y="4822"/>
                  <a:pt x="85519" y="4184"/>
                  <a:pt x="77236" y="2968"/>
                </a:cubicBezTo>
                <a:cubicBezTo>
                  <a:pt x="68953" y="1752"/>
                  <a:pt x="47753" y="420"/>
                  <a:pt x="35184" y="188"/>
                </a:cubicBezTo>
                <a:cubicBezTo>
                  <a:pt x="22615" y="-44"/>
                  <a:pt x="6802" y="-102"/>
                  <a:pt x="1821" y="1578"/>
                </a:cubicBezTo>
                <a:close/>
              </a:path>
            </a:pathLst>
          </a:custGeom>
          <a:solidFill>
            <a:srgbClr val="637863"/>
          </a:solidFill>
          <a:ln w="9525" cap="flat" cmpd="sng">
            <a:solidFill>
              <a:srgbClr val="637863"/>
            </a:solidFill>
            <a:prstDash val="solid"/>
            <a:round/>
            <a:headEnd type="none" w="med" len="med"/>
            <a:tailEnd type="none" w="med" len="med"/>
          </a:ln>
        </p:spPr>
      </p:sp>
      <p:pic>
        <p:nvPicPr>
          <p:cNvPr id="90" name="Google Shape;90;p15"/>
          <p:cNvPicPr preferRelativeResize="0"/>
          <p:nvPr/>
        </p:nvPicPr>
        <p:blipFill>
          <a:blip r:embed="rId5">
            <a:alphaModFix/>
          </a:blip>
          <a:stretch>
            <a:fillRect/>
          </a:stretch>
        </p:blipFill>
        <p:spPr>
          <a:xfrm>
            <a:off x="915432" y="2789800"/>
            <a:ext cx="3020700" cy="2221200"/>
          </a:xfrm>
          <a:prstGeom prst="roundRect">
            <a:avLst>
              <a:gd name="adj" fmla="val 10143"/>
            </a:avLst>
          </a:prstGeom>
          <a:noFill/>
          <a:ln>
            <a:noFill/>
          </a:ln>
        </p:spPr>
      </p:pic>
      <p:sp>
        <p:nvSpPr>
          <p:cNvPr id="91" name="Google Shape;91;p15"/>
          <p:cNvSpPr/>
          <p:nvPr/>
        </p:nvSpPr>
        <p:spPr>
          <a:xfrm rot="-6270252">
            <a:off x="1365029" y="2886103"/>
            <a:ext cx="427629" cy="662218"/>
          </a:xfrm>
          <a:prstGeom prst="upArrow">
            <a:avLst>
              <a:gd name="adj1" fmla="val 50000"/>
              <a:gd name="adj2" fmla="val 50000"/>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5"/>
          <p:cNvSpPr/>
          <p:nvPr/>
        </p:nvSpPr>
        <p:spPr>
          <a:xfrm rot="5400717">
            <a:off x="3525200" y="1860150"/>
            <a:ext cx="1438800" cy="300300"/>
          </a:xfrm>
          <a:prstGeom prst="homePlate">
            <a:avLst>
              <a:gd name="adj" fmla="val 50000"/>
            </a:avLst>
          </a:prstGeom>
          <a:solidFill>
            <a:srgbClr val="660000"/>
          </a:solidFill>
          <a:ln w="9525" cap="flat" cmpd="sng">
            <a:solidFill>
              <a:srgbClr val="6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97B78D"/>
        </a:solidFill>
        <a:effectLst/>
      </p:bgPr>
    </p:bg>
    <p:spTree>
      <p:nvGrpSpPr>
        <p:cNvPr id="1" name="Shape 96"/>
        <p:cNvGrpSpPr/>
        <p:nvPr/>
      </p:nvGrpSpPr>
      <p:grpSpPr>
        <a:xfrm>
          <a:off x="0" y="0"/>
          <a:ext cx="0" cy="0"/>
          <a:chOff x="0" y="0"/>
          <a:chExt cx="0" cy="0"/>
        </a:xfrm>
      </p:grpSpPr>
      <p:sp>
        <p:nvSpPr>
          <p:cNvPr id="97" name="Google Shape;97;p16"/>
          <p:cNvSpPr/>
          <p:nvPr/>
        </p:nvSpPr>
        <p:spPr>
          <a:xfrm>
            <a:off x="340575" y="1290900"/>
            <a:ext cx="4170300" cy="3852600"/>
          </a:xfrm>
          <a:prstGeom prst="rect">
            <a:avLst/>
          </a:prstGeom>
          <a:solidFill>
            <a:srgbClr val="87A287"/>
          </a:solidFill>
          <a:ln w="9525" cap="flat" cmpd="sng">
            <a:solidFill>
              <a:srgbClr val="87A2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6"/>
          <p:cNvSpPr txBox="1"/>
          <p:nvPr/>
        </p:nvSpPr>
        <p:spPr>
          <a:xfrm>
            <a:off x="748925" y="1682050"/>
            <a:ext cx="3275400" cy="1212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it" sz="1500">
                <a:solidFill>
                  <a:srgbClr val="FFFFFF"/>
                </a:solidFill>
                <a:latin typeface="Times New Roman"/>
                <a:ea typeface="Times New Roman"/>
                <a:cs typeface="Times New Roman"/>
                <a:sym typeface="Times New Roman"/>
              </a:rPr>
              <a:t>Sono molto timido, non mi piace farmi vedere in pubblico, ma attenzione perchè sono molto suscettibile e ci vuol poco per farmi irritare e infiammare! </a:t>
            </a:r>
            <a:endParaRPr sz="1300">
              <a:solidFill>
                <a:srgbClr val="FFFFFF"/>
              </a:solidFill>
              <a:latin typeface="Times New Roman"/>
              <a:ea typeface="Times New Roman"/>
              <a:cs typeface="Times New Roman"/>
              <a:sym typeface="Times New Roman"/>
            </a:endParaRPr>
          </a:p>
        </p:txBody>
      </p:sp>
      <p:sp>
        <p:nvSpPr>
          <p:cNvPr id="99" name="Google Shape;99;p16"/>
          <p:cNvSpPr/>
          <p:nvPr/>
        </p:nvSpPr>
        <p:spPr>
          <a:xfrm>
            <a:off x="-172025" y="-12175"/>
            <a:ext cx="1946275" cy="1260550"/>
          </a:xfrm>
          <a:custGeom>
            <a:avLst/>
            <a:gdLst/>
            <a:ahLst/>
            <a:cxnLst/>
            <a:rect l="l" t="t" r="r" b="b"/>
            <a:pathLst>
              <a:path w="77851" h="50422" extrusionOk="0">
                <a:moveTo>
                  <a:pt x="0" y="38506"/>
                </a:moveTo>
                <a:cubicBezTo>
                  <a:pt x="753" y="40476"/>
                  <a:pt x="753" y="49512"/>
                  <a:pt x="4518" y="50323"/>
                </a:cubicBezTo>
                <a:cubicBezTo>
                  <a:pt x="8283" y="51134"/>
                  <a:pt x="16396" y="46774"/>
                  <a:pt x="22590" y="43373"/>
                </a:cubicBezTo>
                <a:cubicBezTo>
                  <a:pt x="28784" y="39972"/>
                  <a:pt x="35341" y="33592"/>
                  <a:pt x="41681" y="29918"/>
                </a:cubicBezTo>
                <a:cubicBezTo>
                  <a:pt x="48021" y="26244"/>
                  <a:pt x="55346" y="24840"/>
                  <a:pt x="60628" y="21331"/>
                </a:cubicBezTo>
                <a:cubicBezTo>
                  <a:pt x="65910" y="17822"/>
                  <a:pt x="70504" y="12420"/>
                  <a:pt x="73374" y="8865"/>
                </a:cubicBezTo>
                <a:cubicBezTo>
                  <a:pt x="76245" y="5310"/>
                  <a:pt x="77105" y="1478"/>
                  <a:pt x="77851" y="0"/>
                </a:cubicBezTo>
              </a:path>
            </a:pathLst>
          </a:custGeom>
          <a:noFill/>
          <a:ln w="19050" cap="flat" cmpd="sng">
            <a:solidFill>
              <a:srgbClr val="FFFFFF"/>
            </a:solidFill>
            <a:prstDash val="solid"/>
            <a:round/>
            <a:headEnd type="none" w="med" len="med"/>
            <a:tailEnd type="none" w="med" len="med"/>
          </a:ln>
        </p:spPr>
      </p:sp>
      <p:pic>
        <p:nvPicPr>
          <p:cNvPr id="100" name="Google Shape;100;p16"/>
          <p:cNvPicPr preferRelativeResize="0"/>
          <p:nvPr/>
        </p:nvPicPr>
        <p:blipFill>
          <a:blip r:embed="rId3">
            <a:alphaModFix/>
          </a:blip>
          <a:stretch>
            <a:fillRect/>
          </a:stretch>
        </p:blipFill>
        <p:spPr>
          <a:xfrm>
            <a:off x="3923950" y="1591823"/>
            <a:ext cx="3779550" cy="3779550"/>
          </a:xfrm>
          <a:prstGeom prst="rect">
            <a:avLst/>
          </a:prstGeom>
          <a:noFill/>
          <a:ln>
            <a:noFill/>
          </a:ln>
        </p:spPr>
      </p:pic>
      <p:pic>
        <p:nvPicPr>
          <p:cNvPr id="101" name="Google Shape;101;p16"/>
          <p:cNvPicPr preferRelativeResize="0"/>
          <p:nvPr/>
        </p:nvPicPr>
        <p:blipFill>
          <a:blip r:embed="rId4">
            <a:alphaModFix/>
          </a:blip>
          <a:stretch>
            <a:fillRect/>
          </a:stretch>
        </p:blipFill>
        <p:spPr>
          <a:xfrm>
            <a:off x="6369925" y="2867850"/>
            <a:ext cx="454350" cy="698701"/>
          </a:xfrm>
          <a:prstGeom prst="rect">
            <a:avLst/>
          </a:prstGeom>
          <a:noFill/>
          <a:ln>
            <a:noFill/>
          </a:ln>
        </p:spPr>
      </p:pic>
      <p:pic>
        <p:nvPicPr>
          <p:cNvPr id="102" name="Google Shape;102;p16"/>
          <p:cNvPicPr preferRelativeResize="0"/>
          <p:nvPr/>
        </p:nvPicPr>
        <p:blipFill>
          <a:blip r:embed="rId4">
            <a:alphaModFix/>
          </a:blip>
          <a:stretch>
            <a:fillRect/>
          </a:stretch>
        </p:blipFill>
        <p:spPr>
          <a:xfrm>
            <a:off x="1202050" y="3039300"/>
            <a:ext cx="1256375" cy="1847149"/>
          </a:xfrm>
          <a:prstGeom prst="rect">
            <a:avLst/>
          </a:prstGeom>
          <a:noFill/>
          <a:ln>
            <a:noFill/>
          </a:ln>
        </p:spPr>
      </p:pic>
      <p:pic>
        <p:nvPicPr>
          <p:cNvPr id="103" name="Google Shape;103;p16"/>
          <p:cNvPicPr preferRelativeResize="0"/>
          <p:nvPr/>
        </p:nvPicPr>
        <p:blipFill>
          <a:blip r:embed="rId4">
            <a:alphaModFix/>
          </a:blip>
          <a:stretch>
            <a:fillRect/>
          </a:stretch>
        </p:blipFill>
        <p:spPr>
          <a:xfrm>
            <a:off x="2270050" y="3462425"/>
            <a:ext cx="953100" cy="1343925"/>
          </a:xfrm>
          <a:prstGeom prst="rect">
            <a:avLst/>
          </a:prstGeom>
          <a:noFill/>
          <a:ln>
            <a:noFill/>
          </a:ln>
        </p:spPr>
      </p:pic>
      <p:sp>
        <p:nvSpPr>
          <p:cNvPr id="104" name="Google Shape;104;p16"/>
          <p:cNvSpPr/>
          <p:nvPr/>
        </p:nvSpPr>
        <p:spPr>
          <a:xfrm>
            <a:off x="6526675" y="-99050"/>
            <a:ext cx="2971425" cy="3338125"/>
          </a:xfrm>
          <a:custGeom>
            <a:avLst/>
            <a:gdLst/>
            <a:ahLst/>
            <a:cxnLst/>
            <a:rect l="l" t="t" r="r" b="b"/>
            <a:pathLst>
              <a:path w="118857" h="133525" extrusionOk="0">
                <a:moveTo>
                  <a:pt x="0" y="0"/>
                </a:moveTo>
                <a:cubicBezTo>
                  <a:pt x="348" y="3186"/>
                  <a:pt x="928" y="13901"/>
                  <a:pt x="2086" y="19114"/>
                </a:cubicBezTo>
                <a:cubicBezTo>
                  <a:pt x="3245" y="24327"/>
                  <a:pt x="3476" y="26528"/>
                  <a:pt x="6951" y="31278"/>
                </a:cubicBezTo>
                <a:cubicBezTo>
                  <a:pt x="10426" y="36028"/>
                  <a:pt x="17320" y="42283"/>
                  <a:pt x="22938" y="47612"/>
                </a:cubicBezTo>
                <a:cubicBezTo>
                  <a:pt x="28557" y="52941"/>
                  <a:pt x="34464" y="56127"/>
                  <a:pt x="40662" y="63251"/>
                </a:cubicBezTo>
                <a:cubicBezTo>
                  <a:pt x="46860" y="70376"/>
                  <a:pt x="54390" y="81265"/>
                  <a:pt x="60124" y="90359"/>
                </a:cubicBezTo>
                <a:cubicBezTo>
                  <a:pt x="65858" y="99453"/>
                  <a:pt x="67191" y="110921"/>
                  <a:pt x="75068" y="117814"/>
                </a:cubicBezTo>
                <a:cubicBezTo>
                  <a:pt x="82945" y="124707"/>
                  <a:pt x="100090" y="129109"/>
                  <a:pt x="107388" y="131715"/>
                </a:cubicBezTo>
                <a:cubicBezTo>
                  <a:pt x="114686" y="134322"/>
                  <a:pt x="116946" y="133163"/>
                  <a:pt x="118857" y="133453"/>
                </a:cubicBezTo>
              </a:path>
            </a:pathLst>
          </a:custGeom>
          <a:noFill/>
          <a:ln w="19050" cap="flat" cmpd="sng">
            <a:solidFill>
              <a:srgbClr val="4F674F"/>
            </a:solidFill>
            <a:prstDash val="solid"/>
            <a:round/>
            <a:headEnd type="none" w="med" len="med"/>
            <a:tailEnd type="none" w="med" len="med"/>
          </a:ln>
        </p:spPr>
      </p:sp>
      <p:sp>
        <p:nvSpPr>
          <p:cNvPr id="105" name="Google Shape;105;p16"/>
          <p:cNvSpPr/>
          <p:nvPr/>
        </p:nvSpPr>
        <p:spPr>
          <a:xfrm>
            <a:off x="7399494" y="-346637"/>
            <a:ext cx="2032700" cy="1637525"/>
          </a:xfrm>
          <a:custGeom>
            <a:avLst/>
            <a:gdLst/>
            <a:ahLst/>
            <a:cxnLst/>
            <a:rect l="l" t="t" r="r" b="b"/>
            <a:pathLst>
              <a:path w="81308" h="65501" extrusionOk="0">
                <a:moveTo>
                  <a:pt x="2273" y="0"/>
                </a:moveTo>
                <a:cubicBezTo>
                  <a:pt x="1926" y="1854"/>
                  <a:pt x="-565" y="7356"/>
                  <a:pt x="188" y="11121"/>
                </a:cubicBezTo>
                <a:cubicBezTo>
                  <a:pt x="941" y="14886"/>
                  <a:pt x="3895" y="19578"/>
                  <a:pt x="6791" y="22590"/>
                </a:cubicBezTo>
                <a:cubicBezTo>
                  <a:pt x="9687" y="25602"/>
                  <a:pt x="14206" y="26007"/>
                  <a:pt x="17565" y="29193"/>
                </a:cubicBezTo>
                <a:cubicBezTo>
                  <a:pt x="20925" y="32379"/>
                  <a:pt x="24342" y="37128"/>
                  <a:pt x="26948" y="41704"/>
                </a:cubicBezTo>
                <a:cubicBezTo>
                  <a:pt x="29555" y="46280"/>
                  <a:pt x="30308" y="52767"/>
                  <a:pt x="33204" y="56648"/>
                </a:cubicBezTo>
                <a:cubicBezTo>
                  <a:pt x="36100" y="60529"/>
                  <a:pt x="39460" y="63947"/>
                  <a:pt x="44325" y="64989"/>
                </a:cubicBezTo>
                <a:cubicBezTo>
                  <a:pt x="49190" y="66032"/>
                  <a:pt x="57531" y="65394"/>
                  <a:pt x="62396" y="62903"/>
                </a:cubicBezTo>
                <a:cubicBezTo>
                  <a:pt x="67261" y="60412"/>
                  <a:pt x="70853" y="54505"/>
                  <a:pt x="73517" y="50045"/>
                </a:cubicBezTo>
                <a:cubicBezTo>
                  <a:pt x="76182" y="45585"/>
                  <a:pt x="77109" y="40198"/>
                  <a:pt x="78383" y="36143"/>
                </a:cubicBezTo>
                <a:cubicBezTo>
                  <a:pt x="79657" y="32088"/>
                  <a:pt x="80873" y="29945"/>
                  <a:pt x="81163" y="25717"/>
                </a:cubicBezTo>
                <a:cubicBezTo>
                  <a:pt x="81453" y="21489"/>
                  <a:pt x="80295" y="13264"/>
                  <a:pt x="80121" y="10773"/>
                </a:cubicBezTo>
              </a:path>
            </a:pathLst>
          </a:custGeom>
          <a:solidFill>
            <a:srgbClr val="87A287"/>
          </a:solidFill>
          <a:ln w="9525" cap="flat" cmpd="sng">
            <a:solidFill>
              <a:srgbClr val="97B78D"/>
            </a:solidFill>
            <a:prstDash val="solid"/>
            <a:round/>
            <a:headEnd type="none" w="med" len="med"/>
            <a:tailEnd type="none" w="med" len="med"/>
          </a:ln>
        </p:spPr>
      </p:sp>
      <p:pic>
        <p:nvPicPr>
          <p:cNvPr id="106" name="Google Shape;106;p16"/>
          <p:cNvPicPr preferRelativeResize="0"/>
          <p:nvPr/>
        </p:nvPicPr>
        <p:blipFill>
          <a:blip r:embed="rId4">
            <a:alphaModFix/>
          </a:blip>
          <a:stretch>
            <a:fillRect/>
          </a:stretch>
        </p:blipFill>
        <p:spPr>
          <a:xfrm>
            <a:off x="4668125" y="2636525"/>
            <a:ext cx="454350" cy="698701"/>
          </a:xfrm>
          <a:prstGeom prst="rect">
            <a:avLst/>
          </a:prstGeom>
          <a:noFill/>
          <a:ln>
            <a:noFill/>
          </a:ln>
        </p:spPr>
      </p:pic>
      <p:pic>
        <p:nvPicPr>
          <p:cNvPr id="107" name="Google Shape;107;p16"/>
          <p:cNvPicPr preferRelativeResize="0"/>
          <p:nvPr/>
        </p:nvPicPr>
        <p:blipFill>
          <a:blip r:embed="rId4">
            <a:alphaModFix/>
          </a:blip>
          <a:stretch>
            <a:fillRect/>
          </a:stretch>
        </p:blipFill>
        <p:spPr>
          <a:xfrm>
            <a:off x="6824275" y="4081975"/>
            <a:ext cx="575225" cy="884576"/>
          </a:xfrm>
          <a:prstGeom prst="rect">
            <a:avLst/>
          </a:prstGeom>
          <a:noFill/>
          <a:ln>
            <a:noFill/>
          </a:ln>
        </p:spPr>
      </p:pic>
      <p:sp>
        <p:nvSpPr>
          <p:cNvPr id="108" name="Google Shape;108;p16"/>
          <p:cNvSpPr/>
          <p:nvPr/>
        </p:nvSpPr>
        <p:spPr>
          <a:xfrm rot="5400717">
            <a:off x="3525200" y="1860150"/>
            <a:ext cx="1438800" cy="300300"/>
          </a:xfrm>
          <a:prstGeom prst="homePlate">
            <a:avLst>
              <a:gd name="adj" fmla="val 50000"/>
            </a:avLst>
          </a:prstGeom>
          <a:solidFill>
            <a:srgbClr val="660000"/>
          </a:solidFill>
          <a:ln w="9525" cap="flat" cmpd="sng">
            <a:solidFill>
              <a:srgbClr val="6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87A287"/>
        </a:solidFill>
        <a:effectLst/>
      </p:bgPr>
    </p:bg>
    <p:spTree>
      <p:nvGrpSpPr>
        <p:cNvPr id="1" name="Shape 112"/>
        <p:cNvGrpSpPr/>
        <p:nvPr/>
      </p:nvGrpSpPr>
      <p:grpSpPr>
        <a:xfrm>
          <a:off x="0" y="0"/>
          <a:ext cx="0" cy="0"/>
          <a:chOff x="0" y="0"/>
          <a:chExt cx="0" cy="0"/>
        </a:xfrm>
      </p:grpSpPr>
      <p:sp>
        <p:nvSpPr>
          <p:cNvPr id="113" name="Google Shape;113;p17"/>
          <p:cNvSpPr/>
          <p:nvPr/>
        </p:nvSpPr>
        <p:spPr>
          <a:xfrm>
            <a:off x="340575" y="1290900"/>
            <a:ext cx="4170300" cy="3852600"/>
          </a:xfrm>
          <a:prstGeom prst="rect">
            <a:avLst/>
          </a:prstGeom>
          <a:solidFill>
            <a:srgbClr val="4F674F"/>
          </a:solidFill>
          <a:ln w="9525" cap="flat" cmpd="sng">
            <a:solidFill>
              <a:srgbClr val="4F674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7"/>
          <p:cNvSpPr txBox="1"/>
          <p:nvPr/>
        </p:nvSpPr>
        <p:spPr>
          <a:xfrm>
            <a:off x="775000" y="1682075"/>
            <a:ext cx="3075600" cy="1777379"/>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it" sz="1500" dirty="0">
                <a:solidFill>
                  <a:srgbClr val="FFFFFF"/>
                </a:solidFill>
                <a:latin typeface="Times New Roman"/>
                <a:ea typeface="Times New Roman"/>
                <a:cs typeface="Times New Roman"/>
                <a:sym typeface="Times New Roman"/>
              </a:rPr>
              <a:t>Soffro la solitudine, pertanto sono quasi sempre in stretta compagnia del mio gemello, formando una molecola biatomica (</a:t>
            </a:r>
            <a:r>
              <a:rPr lang="it" sz="1500" b="1" dirty="0">
                <a:solidFill>
                  <a:srgbClr val="FFFFFF"/>
                </a:solidFill>
                <a:latin typeface="Times New Roman"/>
                <a:ea typeface="Times New Roman"/>
                <a:cs typeface="Times New Roman"/>
                <a:sym typeface="Times New Roman"/>
              </a:rPr>
              <a:t>H</a:t>
            </a:r>
            <a:r>
              <a:rPr lang="it" sz="900" b="1" dirty="0">
                <a:solidFill>
                  <a:srgbClr val="FFFFFF"/>
                </a:solidFill>
                <a:latin typeface="Times New Roman"/>
                <a:ea typeface="Times New Roman"/>
                <a:cs typeface="Times New Roman"/>
                <a:sym typeface="Times New Roman"/>
              </a:rPr>
              <a:t>2</a:t>
            </a:r>
            <a:r>
              <a:rPr lang="it" sz="1500" dirty="0">
                <a:solidFill>
                  <a:srgbClr val="FFFFFF"/>
                </a:solidFill>
                <a:latin typeface="Times New Roman"/>
                <a:ea typeface="Times New Roman"/>
                <a:cs typeface="Times New Roman"/>
                <a:sym typeface="Times New Roman"/>
              </a:rPr>
              <a:t>). Ciascuno di noi,   mediante un legame covalente, mette in condivisione il proprio elettrone.</a:t>
            </a:r>
            <a:endParaRPr sz="1500" dirty="0">
              <a:solidFill>
                <a:srgbClr val="FFFFFF"/>
              </a:solidFill>
              <a:latin typeface="Times New Roman"/>
              <a:ea typeface="Times New Roman"/>
              <a:cs typeface="Times New Roman"/>
              <a:sym typeface="Times New Roman"/>
            </a:endParaRPr>
          </a:p>
        </p:txBody>
      </p:sp>
      <p:pic>
        <p:nvPicPr>
          <p:cNvPr id="115" name="Google Shape;115;p17"/>
          <p:cNvPicPr preferRelativeResize="0"/>
          <p:nvPr/>
        </p:nvPicPr>
        <p:blipFill rotWithShape="1">
          <a:blip r:embed="rId3">
            <a:alphaModFix/>
          </a:blip>
          <a:srcRect l="53490" b="50268"/>
          <a:stretch/>
        </p:blipFill>
        <p:spPr>
          <a:xfrm>
            <a:off x="1076013" y="3352074"/>
            <a:ext cx="2473576" cy="1489225"/>
          </a:xfrm>
          <a:prstGeom prst="rect">
            <a:avLst/>
          </a:prstGeom>
          <a:noFill/>
          <a:ln>
            <a:noFill/>
          </a:ln>
        </p:spPr>
      </p:pic>
      <p:pic>
        <p:nvPicPr>
          <p:cNvPr id="116" name="Google Shape;116;p17"/>
          <p:cNvPicPr preferRelativeResize="0"/>
          <p:nvPr/>
        </p:nvPicPr>
        <p:blipFill>
          <a:blip r:embed="rId4">
            <a:alphaModFix/>
          </a:blip>
          <a:stretch>
            <a:fillRect/>
          </a:stretch>
        </p:blipFill>
        <p:spPr>
          <a:xfrm>
            <a:off x="5704950" y="1803223"/>
            <a:ext cx="3779550" cy="3779550"/>
          </a:xfrm>
          <a:prstGeom prst="rect">
            <a:avLst/>
          </a:prstGeom>
          <a:noFill/>
          <a:ln>
            <a:noFill/>
          </a:ln>
        </p:spPr>
      </p:pic>
      <p:sp>
        <p:nvSpPr>
          <p:cNvPr id="117" name="Google Shape;117;p17"/>
          <p:cNvSpPr txBox="1"/>
          <p:nvPr/>
        </p:nvSpPr>
        <p:spPr>
          <a:xfrm>
            <a:off x="1454275" y="4683175"/>
            <a:ext cx="2111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a:highlight>
                  <a:srgbClr val="FFFFFF"/>
                </a:highlight>
                <a:latin typeface="Bebas Neue"/>
                <a:ea typeface="Bebas Neue"/>
                <a:cs typeface="Bebas Neue"/>
                <a:sym typeface="Bebas Neue"/>
              </a:rPr>
              <a:t>Molecola Biatomica (H</a:t>
            </a:r>
            <a:r>
              <a:rPr lang="it" sz="800">
                <a:highlight>
                  <a:srgbClr val="FFFFFF"/>
                </a:highlight>
                <a:latin typeface="Bebas Neue"/>
                <a:ea typeface="Bebas Neue"/>
                <a:cs typeface="Bebas Neue"/>
                <a:sym typeface="Bebas Neue"/>
              </a:rPr>
              <a:t>2</a:t>
            </a:r>
            <a:r>
              <a:rPr lang="it">
                <a:highlight>
                  <a:srgbClr val="FFFFFF"/>
                </a:highlight>
                <a:latin typeface="Bebas Neue"/>
                <a:ea typeface="Bebas Neue"/>
                <a:cs typeface="Bebas Neue"/>
                <a:sym typeface="Bebas Neue"/>
              </a:rPr>
              <a:t>)</a:t>
            </a:r>
            <a:endParaRPr>
              <a:highlight>
                <a:srgbClr val="FFFFFF"/>
              </a:highlight>
              <a:latin typeface="Bebas Neue"/>
              <a:ea typeface="Bebas Neue"/>
              <a:cs typeface="Bebas Neue"/>
              <a:sym typeface="Bebas Neue"/>
            </a:endParaRPr>
          </a:p>
        </p:txBody>
      </p:sp>
      <p:sp>
        <p:nvSpPr>
          <p:cNvPr id="118" name="Google Shape;118;p17"/>
          <p:cNvSpPr/>
          <p:nvPr/>
        </p:nvSpPr>
        <p:spPr>
          <a:xfrm>
            <a:off x="-176300" y="-216350"/>
            <a:ext cx="2019739" cy="1489210"/>
          </a:xfrm>
          <a:custGeom>
            <a:avLst/>
            <a:gdLst/>
            <a:ahLst/>
            <a:cxnLst/>
            <a:rect l="l" t="t" r="r" b="b"/>
            <a:pathLst>
              <a:path w="83057" h="65727" extrusionOk="0">
                <a:moveTo>
                  <a:pt x="5036" y="60645"/>
                </a:moveTo>
                <a:cubicBezTo>
                  <a:pt x="7353" y="60240"/>
                  <a:pt x="7875" y="60587"/>
                  <a:pt x="14420" y="59255"/>
                </a:cubicBezTo>
                <a:cubicBezTo>
                  <a:pt x="20965" y="57923"/>
                  <a:pt x="36257" y="55259"/>
                  <a:pt x="44308" y="52652"/>
                </a:cubicBezTo>
                <a:cubicBezTo>
                  <a:pt x="52359" y="50046"/>
                  <a:pt x="57746" y="46860"/>
                  <a:pt x="62727" y="43616"/>
                </a:cubicBezTo>
                <a:cubicBezTo>
                  <a:pt x="67708" y="40372"/>
                  <a:pt x="71242" y="36665"/>
                  <a:pt x="74196" y="33190"/>
                </a:cubicBezTo>
                <a:cubicBezTo>
                  <a:pt x="77150" y="29715"/>
                  <a:pt x="79003" y="26819"/>
                  <a:pt x="80451" y="22764"/>
                </a:cubicBezTo>
                <a:cubicBezTo>
                  <a:pt x="81899" y="18710"/>
                  <a:pt x="83232" y="11933"/>
                  <a:pt x="82884" y="8863"/>
                </a:cubicBezTo>
                <a:cubicBezTo>
                  <a:pt x="82537" y="5793"/>
                  <a:pt x="81668" y="5388"/>
                  <a:pt x="78366" y="4345"/>
                </a:cubicBezTo>
                <a:cubicBezTo>
                  <a:pt x="75064" y="3302"/>
                  <a:pt x="69967" y="2665"/>
                  <a:pt x="63074" y="2607"/>
                </a:cubicBezTo>
                <a:cubicBezTo>
                  <a:pt x="56181" y="2549"/>
                  <a:pt x="46798" y="3707"/>
                  <a:pt x="37009" y="3997"/>
                </a:cubicBezTo>
                <a:cubicBezTo>
                  <a:pt x="27220" y="4287"/>
                  <a:pt x="10423" y="-5270"/>
                  <a:pt x="4341" y="4345"/>
                </a:cubicBezTo>
                <a:cubicBezTo>
                  <a:pt x="-1741" y="13960"/>
                  <a:pt x="402" y="52305"/>
                  <a:pt x="518" y="61688"/>
                </a:cubicBezTo>
                <a:cubicBezTo>
                  <a:pt x="634" y="71071"/>
                  <a:pt x="2719" y="61051"/>
                  <a:pt x="5036" y="60645"/>
                </a:cubicBezTo>
                <a:close/>
              </a:path>
            </a:pathLst>
          </a:custGeom>
          <a:solidFill>
            <a:srgbClr val="4F674F"/>
          </a:solidFill>
          <a:ln w="9525" cap="flat" cmpd="sng">
            <a:solidFill>
              <a:srgbClr val="4F674F"/>
            </a:solidFill>
            <a:prstDash val="solid"/>
            <a:round/>
            <a:headEnd type="none" w="med" len="med"/>
            <a:tailEnd type="none" w="med" len="med"/>
          </a:ln>
        </p:spPr>
      </p:sp>
      <p:sp>
        <p:nvSpPr>
          <p:cNvPr id="119" name="Google Shape;119;p17"/>
          <p:cNvSpPr/>
          <p:nvPr/>
        </p:nvSpPr>
        <p:spPr>
          <a:xfrm>
            <a:off x="-360775" y="-317025"/>
            <a:ext cx="2302425" cy="1607925"/>
          </a:xfrm>
          <a:custGeom>
            <a:avLst/>
            <a:gdLst/>
            <a:ahLst/>
            <a:cxnLst/>
            <a:rect l="l" t="t" r="r" b="b"/>
            <a:pathLst>
              <a:path w="92097" h="64317" extrusionOk="0">
                <a:moveTo>
                  <a:pt x="0" y="64294"/>
                </a:moveTo>
                <a:cubicBezTo>
                  <a:pt x="1043" y="64236"/>
                  <a:pt x="2549" y="64526"/>
                  <a:pt x="6256" y="63947"/>
                </a:cubicBezTo>
                <a:cubicBezTo>
                  <a:pt x="9963" y="63368"/>
                  <a:pt x="18768" y="63368"/>
                  <a:pt x="22243" y="60819"/>
                </a:cubicBezTo>
                <a:cubicBezTo>
                  <a:pt x="25718" y="58270"/>
                  <a:pt x="25370" y="51957"/>
                  <a:pt x="27108" y="48655"/>
                </a:cubicBezTo>
                <a:cubicBezTo>
                  <a:pt x="28846" y="45353"/>
                  <a:pt x="30236" y="43616"/>
                  <a:pt x="32669" y="41009"/>
                </a:cubicBezTo>
                <a:cubicBezTo>
                  <a:pt x="35102" y="38403"/>
                  <a:pt x="39099" y="34927"/>
                  <a:pt x="41705" y="33016"/>
                </a:cubicBezTo>
                <a:cubicBezTo>
                  <a:pt x="44312" y="31105"/>
                  <a:pt x="44601" y="30584"/>
                  <a:pt x="48308" y="29541"/>
                </a:cubicBezTo>
                <a:cubicBezTo>
                  <a:pt x="52015" y="28498"/>
                  <a:pt x="57228" y="30235"/>
                  <a:pt x="63947" y="26760"/>
                </a:cubicBezTo>
                <a:cubicBezTo>
                  <a:pt x="70666" y="23285"/>
                  <a:pt x="83930" y="13149"/>
                  <a:pt x="88622" y="8689"/>
                </a:cubicBezTo>
                <a:cubicBezTo>
                  <a:pt x="93314" y="4229"/>
                  <a:pt x="91518" y="1448"/>
                  <a:pt x="92097" y="0"/>
                </a:cubicBezTo>
              </a:path>
            </a:pathLst>
          </a:custGeom>
          <a:noFill/>
          <a:ln w="19050" cap="flat" cmpd="sng">
            <a:solidFill>
              <a:srgbClr val="FFFFFF"/>
            </a:solidFill>
            <a:prstDash val="solid"/>
            <a:round/>
            <a:headEnd type="none" w="med" len="med"/>
            <a:tailEnd type="none" w="med" len="med"/>
          </a:ln>
        </p:spPr>
      </p:sp>
      <p:sp>
        <p:nvSpPr>
          <p:cNvPr id="120" name="Google Shape;120;p17"/>
          <p:cNvSpPr/>
          <p:nvPr/>
        </p:nvSpPr>
        <p:spPr>
          <a:xfrm>
            <a:off x="7024428" y="-792650"/>
            <a:ext cx="2302485" cy="4518475"/>
          </a:xfrm>
          <a:custGeom>
            <a:avLst/>
            <a:gdLst/>
            <a:ahLst/>
            <a:cxnLst/>
            <a:rect l="l" t="t" r="r" b="b"/>
            <a:pathLst>
              <a:path w="65328" h="180739" extrusionOk="0">
                <a:moveTo>
                  <a:pt x="8837" y="0"/>
                </a:moveTo>
                <a:cubicBezTo>
                  <a:pt x="7510" y="2787"/>
                  <a:pt x="2305" y="12235"/>
                  <a:pt x="873" y="16724"/>
                </a:cubicBezTo>
                <a:cubicBezTo>
                  <a:pt x="-559" y="21213"/>
                  <a:pt x="188" y="22642"/>
                  <a:pt x="244" y="26934"/>
                </a:cubicBezTo>
                <a:cubicBezTo>
                  <a:pt x="300" y="31226"/>
                  <a:pt x="270" y="37954"/>
                  <a:pt x="1207" y="42474"/>
                </a:cubicBezTo>
                <a:cubicBezTo>
                  <a:pt x="2144" y="46994"/>
                  <a:pt x="3757" y="48239"/>
                  <a:pt x="5867" y="54052"/>
                </a:cubicBezTo>
                <a:cubicBezTo>
                  <a:pt x="7977" y="59865"/>
                  <a:pt x="10818" y="70310"/>
                  <a:pt x="13869" y="77352"/>
                </a:cubicBezTo>
                <a:cubicBezTo>
                  <a:pt x="16920" y="84394"/>
                  <a:pt x="19598" y="89516"/>
                  <a:pt x="24173" y="96302"/>
                </a:cubicBezTo>
                <a:cubicBezTo>
                  <a:pt x="28748" y="103088"/>
                  <a:pt x="37806" y="111121"/>
                  <a:pt x="41320" y="118069"/>
                </a:cubicBezTo>
                <a:cubicBezTo>
                  <a:pt x="44834" y="125017"/>
                  <a:pt x="44853" y="131957"/>
                  <a:pt x="45256" y="137991"/>
                </a:cubicBezTo>
                <a:cubicBezTo>
                  <a:pt x="45659" y="144025"/>
                  <a:pt x="43706" y="149937"/>
                  <a:pt x="43738" y="154274"/>
                </a:cubicBezTo>
                <a:cubicBezTo>
                  <a:pt x="43770" y="158611"/>
                  <a:pt x="44050" y="160894"/>
                  <a:pt x="45449" y="164015"/>
                </a:cubicBezTo>
                <a:cubicBezTo>
                  <a:pt x="46848" y="167136"/>
                  <a:pt x="49657" y="170733"/>
                  <a:pt x="52134" y="172999"/>
                </a:cubicBezTo>
                <a:cubicBezTo>
                  <a:pt x="54612" y="175266"/>
                  <a:pt x="58115" y="176324"/>
                  <a:pt x="60314" y="177614"/>
                </a:cubicBezTo>
                <a:cubicBezTo>
                  <a:pt x="62513" y="178904"/>
                  <a:pt x="64492" y="180218"/>
                  <a:pt x="65328" y="180739"/>
                </a:cubicBezTo>
              </a:path>
            </a:pathLst>
          </a:custGeom>
          <a:noFill/>
          <a:ln w="19050" cap="flat" cmpd="sng">
            <a:solidFill>
              <a:srgbClr val="FFFFFF"/>
            </a:solidFill>
            <a:prstDash val="solid"/>
            <a:round/>
            <a:headEnd type="none" w="med" len="med"/>
            <a:tailEnd type="none" w="med" len="med"/>
          </a:ln>
        </p:spPr>
      </p:sp>
      <p:sp>
        <p:nvSpPr>
          <p:cNvPr id="121" name="Google Shape;121;p17"/>
          <p:cNvSpPr/>
          <p:nvPr/>
        </p:nvSpPr>
        <p:spPr>
          <a:xfrm rot="5400717">
            <a:off x="3525200" y="1860150"/>
            <a:ext cx="1438800" cy="300300"/>
          </a:xfrm>
          <a:prstGeom prst="homePlate">
            <a:avLst>
              <a:gd name="adj" fmla="val 50000"/>
            </a:avLst>
          </a:prstGeom>
          <a:solidFill>
            <a:srgbClr val="660000"/>
          </a:solidFill>
          <a:ln w="9525" cap="flat" cmpd="sng">
            <a:solidFill>
              <a:srgbClr val="6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2" name="Google Shape;122;p17"/>
          <p:cNvPicPr preferRelativeResize="0"/>
          <p:nvPr/>
        </p:nvPicPr>
        <p:blipFill>
          <a:blip r:embed="rId4">
            <a:alphaModFix/>
          </a:blip>
          <a:stretch>
            <a:fillRect/>
          </a:stretch>
        </p:blipFill>
        <p:spPr>
          <a:xfrm>
            <a:off x="4045875" y="1621573"/>
            <a:ext cx="3779550" cy="3779550"/>
          </a:xfrm>
          <a:prstGeom prst="rect">
            <a:avLst/>
          </a:prstGeom>
          <a:noFill/>
          <a:ln>
            <a:no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4F674F"/>
        </a:solidFill>
        <a:effectLst/>
      </p:bgPr>
    </p:bg>
    <p:spTree>
      <p:nvGrpSpPr>
        <p:cNvPr id="1" name="Shape 126"/>
        <p:cNvGrpSpPr/>
        <p:nvPr/>
      </p:nvGrpSpPr>
      <p:grpSpPr>
        <a:xfrm>
          <a:off x="0" y="0"/>
          <a:ext cx="0" cy="0"/>
          <a:chOff x="0" y="0"/>
          <a:chExt cx="0" cy="0"/>
        </a:xfrm>
      </p:grpSpPr>
      <p:sp>
        <p:nvSpPr>
          <p:cNvPr id="127" name="Google Shape;127;p18"/>
          <p:cNvSpPr/>
          <p:nvPr/>
        </p:nvSpPr>
        <p:spPr>
          <a:xfrm>
            <a:off x="340575" y="1290900"/>
            <a:ext cx="4170300" cy="3852600"/>
          </a:xfrm>
          <a:prstGeom prst="rect">
            <a:avLst/>
          </a:prstGeom>
          <a:solidFill>
            <a:srgbClr val="97B78D"/>
          </a:solidFill>
          <a:ln w="9525" cap="flat" cmpd="sng">
            <a:solidFill>
              <a:srgbClr val="97B78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8"/>
          <p:cNvSpPr txBox="1"/>
          <p:nvPr/>
        </p:nvSpPr>
        <p:spPr>
          <a:xfrm>
            <a:off x="755900" y="1625250"/>
            <a:ext cx="3000000" cy="2852033"/>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it" sz="1500" dirty="0">
                <a:solidFill>
                  <a:srgbClr val="FFFFFF"/>
                </a:solidFill>
                <a:latin typeface="Times New Roman"/>
                <a:ea typeface="Times New Roman"/>
                <a:cs typeface="Times New Roman"/>
                <a:sym typeface="Times New Roman"/>
              </a:rPr>
              <a:t>Non ho bisogno di fare diete, sono molto leggero tanto che la mia massa atomica è di poco superiore a 1.</a:t>
            </a:r>
            <a:endParaRPr sz="1500" dirty="0">
              <a:solidFill>
                <a:srgbClr val="FFFFFF"/>
              </a:solidFill>
              <a:latin typeface="Times New Roman"/>
              <a:ea typeface="Times New Roman"/>
              <a:cs typeface="Times New Roman"/>
              <a:sym typeface="Times New Roman"/>
            </a:endParaRPr>
          </a:p>
          <a:p>
            <a:pPr marL="12700" marR="12700" lvl="0" indent="0" algn="l" rtl="0">
              <a:lnSpc>
                <a:spcPct val="115000"/>
              </a:lnSpc>
              <a:spcBef>
                <a:spcPts val="100"/>
              </a:spcBef>
              <a:spcAft>
                <a:spcPts val="0"/>
              </a:spcAft>
              <a:buClr>
                <a:schemeClr val="dk1"/>
              </a:buClr>
              <a:buSzPts val="1100"/>
              <a:buFont typeface="Arial"/>
              <a:buNone/>
            </a:pPr>
            <a:r>
              <a:rPr lang="it" sz="1500" dirty="0">
                <a:solidFill>
                  <a:srgbClr val="FFFFFF"/>
                </a:solidFill>
                <a:latin typeface="Times New Roman"/>
                <a:ea typeface="Times New Roman"/>
                <a:cs typeface="Times New Roman"/>
                <a:sym typeface="Times New Roman"/>
              </a:rPr>
              <a:t>Sono presente in atmosfera, solo in piccola concentrazione ed essendo leggerissimo, sfuggo al campo gravitazionale, disperdendomi  nello spazio.</a:t>
            </a:r>
            <a:endParaRPr sz="1500" dirty="0">
              <a:solidFill>
                <a:srgbClr val="FFFFFF"/>
              </a:solidFill>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it" sz="1500" dirty="0">
                <a:solidFill>
                  <a:srgbClr val="FFFFFF"/>
                </a:solidFill>
                <a:latin typeface="Times New Roman"/>
                <a:ea typeface="Times New Roman"/>
                <a:cs typeface="Times New Roman"/>
                <a:sym typeface="Times New Roman"/>
              </a:rPr>
              <a:t> </a:t>
            </a:r>
            <a:endParaRPr sz="1300" dirty="0">
              <a:latin typeface="Times New Roman"/>
              <a:ea typeface="Times New Roman"/>
              <a:cs typeface="Times New Roman"/>
              <a:sym typeface="Times New Roman"/>
            </a:endParaRPr>
          </a:p>
        </p:txBody>
      </p:sp>
      <p:pic>
        <p:nvPicPr>
          <p:cNvPr id="129" name="Google Shape;129;p18"/>
          <p:cNvPicPr preferRelativeResize="0"/>
          <p:nvPr/>
        </p:nvPicPr>
        <p:blipFill>
          <a:blip r:embed="rId3">
            <a:alphaModFix/>
          </a:blip>
          <a:stretch>
            <a:fillRect/>
          </a:stretch>
        </p:blipFill>
        <p:spPr>
          <a:xfrm>
            <a:off x="4653100" y="1229770"/>
            <a:ext cx="4378800" cy="2774700"/>
          </a:xfrm>
          <a:prstGeom prst="roundRect">
            <a:avLst>
              <a:gd name="adj" fmla="val 11520"/>
            </a:avLst>
          </a:prstGeom>
          <a:noFill/>
          <a:ln>
            <a:noFill/>
          </a:ln>
        </p:spPr>
      </p:pic>
      <p:sp>
        <p:nvSpPr>
          <p:cNvPr id="130" name="Google Shape;130;p18"/>
          <p:cNvSpPr/>
          <p:nvPr/>
        </p:nvSpPr>
        <p:spPr>
          <a:xfrm>
            <a:off x="4949975" y="1375000"/>
            <a:ext cx="600912" cy="356508"/>
          </a:xfrm>
          <a:prstGeom prst="cloud">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8"/>
          <p:cNvSpPr/>
          <p:nvPr/>
        </p:nvSpPr>
        <p:spPr>
          <a:xfrm>
            <a:off x="6946275" y="1405550"/>
            <a:ext cx="1161108" cy="590760"/>
          </a:xfrm>
          <a:prstGeom prst="cloud">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8"/>
          <p:cNvSpPr/>
          <p:nvPr/>
        </p:nvSpPr>
        <p:spPr>
          <a:xfrm>
            <a:off x="5999050" y="1405550"/>
            <a:ext cx="1262952" cy="590760"/>
          </a:xfrm>
          <a:prstGeom prst="cloud">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8"/>
          <p:cNvSpPr/>
          <p:nvPr/>
        </p:nvSpPr>
        <p:spPr>
          <a:xfrm>
            <a:off x="8321275" y="1405550"/>
            <a:ext cx="519372" cy="356508"/>
          </a:xfrm>
          <a:prstGeom prst="cloud">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4" name="Google Shape;134;p18"/>
          <p:cNvPicPr preferRelativeResize="0"/>
          <p:nvPr/>
        </p:nvPicPr>
        <p:blipFill>
          <a:blip r:embed="rId4">
            <a:alphaModFix/>
          </a:blip>
          <a:stretch>
            <a:fillRect/>
          </a:stretch>
        </p:blipFill>
        <p:spPr>
          <a:xfrm rot="2286034">
            <a:off x="4823494" y="1716705"/>
            <a:ext cx="2430189" cy="2467092"/>
          </a:xfrm>
          <a:prstGeom prst="rect">
            <a:avLst/>
          </a:prstGeom>
          <a:noFill/>
          <a:ln>
            <a:noFill/>
          </a:ln>
        </p:spPr>
      </p:pic>
      <p:sp>
        <p:nvSpPr>
          <p:cNvPr id="135" name="Google Shape;135;p18"/>
          <p:cNvSpPr/>
          <p:nvPr/>
        </p:nvSpPr>
        <p:spPr>
          <a:xfrm>
            <a:off x="-122225" y="-81475"/>
            <a:ext cx="3460400" cy="1153475"/>
          </a:xfrm>
          <a:custGeom>
            <a:avLst/>
            <a:gdLst/>
            <a:ahLst/>
            <a:cxnLst/>
            <a:rect l="l" t="t" r="r" b="b"/>
            <a:pathLst>
              <a:path w="138416" h="46139" extrusionOk="0">
                <a:moveTo>
                  <a:pt x="0" y="44814"/>
                </a:moveTo>
                <a:cubicBezTo>
                  <a:pt x="2852" y="45018"/>
                  <a:pt x="10932" y="46241"/>
                  <a:pt x="17111" y="46037"/>
                </a:cubicBezTo>
                <a:cubicBezTo>
                  <a:pt x="23290" y="45833"/>
                  <a:pt x="30691" y="44679"/>
                  <a:pt x="37074" y="43592"/>
                </a:cubicBezTo>
                <a:cubicBezTo>
                  <a:pt x="43457" y="42506"/>
                  <a:pt x="49364" y="42098"/>
                  <a:pt x="55407" y="39518"/>
                </a:cubicBezTo>
                <a:cubicBezTo>
                  <a:pt x="61450" y="36938"/>
                  <a:pt x="67290" y="30284"/>
                  <a:pt x="73333" y="28111"/>
                </a:cubicBezTo>
                <a:cubicBezTo>
                  <a:pt x="79376" y="25938"/>
                  <a:pt x="84604" y="26345"/>
                  <a:pt x="91666" y="26481"/>
                </a:cubicBezTo>
                <a:cubicBezTo>
                  <a:pt x="98728" y="26617"/>
                  <a:pt x="109117" y="29266"/>
                  <a:pt x="115703" y="28926"/>
                </a:cubicBezTo>
                <a:cubicBezTo>
                  <a:pt x="122290" y="28587"/>
                  <a:pt x="127518" y="26889"/>
                  <a:pt x="131185" y="24444"/>
                </a:cubicBezTo>
                <a:cubicBezTo>
                  <a:pt x="134852" y="22000"/>
                  <a:pt x="136549" y="17518"/>
                  <a:pt x="137703" y="14259"/>
                </a:cubicBezTo>
                <a:cubicBezTo>
                  <a:pt x="138857" y="11000"/>
                  <a:pt x="138247" y="7266"/>
                  <a:pt x="138111" y="4889"/>
                </a:cubicBezTo>
                <a:cubicBezTo>
                  <a:pt x="137975" y="2513"/>
                  <a:pt x="137093" y="815"/>
                  <a:pt x="136889" y="0"/>
                </a:cubicBezTo>
              </a:path>
            </a:pathLst>
          </a:custGeom>
          <a:noFill/>
          <a:ln w="19050" cap="flat" cmpd="sng">
            <a:solidFill>
              <a:srgbClr val="FFFFFF"/>
            </a:solidFill>
            <a:prstDash val="solid"/>
            <a:round/>
            <a:headEnd type="none" w="med" len="med"/>
            <a:tailEnd type="none" w="med" len="med"/>
          </a:ln>
        </p:spPr>
      </p:sp>
      <p:sp>
        <p:nvSpPr>
          <p:cNvPr id="136" name="Google Shape;136;p18"/>
          <p:cNvSpPr/>
          <p:nvPr/>
        </p:nvSpPr>
        <p:spPr>
          <a:xfrm>
            <a:off x="6405600" y="4113952"/>
            <a:ext cx="2852700" cy="1080475"/>
          </a:xfrm>
          <a:custGeom>
            <a:avLst/>
            <a:gdLst/>
            <a:ahLst/>
            <a:cxnLst/>
            <a:rect l="l" t="t" r="r" b="b"/>
            <a:pathLst>
              <a:path w="114108" h="43219" extrusionOk="0">
                <a:moveTo>
                  <a:pt x="2071" y="43219"/>
                </a:moveTo>
                <a:cubicBezTo>
                  <a:pt x="1732" y="41861"/>
                  <a:pt x="-34" y="37855"/>
                  <a:pt x="34" y="35071"/>
                </a:cubicBezTo>
                <a:cubicBezTo>
                  <a:pt x="102" y="32287"/>
                  <a:pt x="238" y="29095"/>
                  <a:pt x="2479" y="26515"/>
                </a:cubicBezTo>
                <a:cubicBezTo>
                  <a:pt x="4720" y="23935"/>
                  <a:pt x="10016" y="21083"/>
                  <a:pt x="13479" y="19589"/>
                </a:cubicBezTo>
                <a:cubicBezTo>
                  <a:pt x="16942" y="18095"/>
                  <a:pt x="19386" y="18163"/>
                  <a:pt x="23256" y="17552"/>
                </a:cubicBezTo>
                <a:cubicBezTo>
                  <a:pt x="27126" y="16941"/>
                  <a:pt x="32423" y="17213"/>
                  <a:pt x="36701" y="15923"/>
                </a:cubicBezTo>
                <a:cubicBezTo>
                  <a:pt x="40979" y="14633"/>
                  <a:pt x="45460" y="11985"/>
                  <a:pt x="48923" y="9812"/>
                </a:cubicBezTo>
                <a:cubicBezTo>
                  <a:pt x="52386" y="7639"/>
                  <a:pt x="53201" y="4516"/>
                  <a:pt x="57479" y="2886"/>
                </a:cubicBezTo>
                <a:cubicBezTo>
                  <a:pt x="61757" y="1256"/>
                  <a:pt x="67528" y="-34"/>
                  <a:pt x="74590" y="34"/>
                </a:cubicBezTo>
                <a:cubicBezTo>
                  <a:pt x="81652" y="102"/>
                  <a:pt x="94485" y="2003"/>
                  <a:pt x="99849" y="3293"/>
                </a:cubicBezTo>
                <a:cubicBezTo>
                  <a:pt x="105213" y="4583"/>
                  <a:pt x="104399" y="6213"/>
                  <a:pt x="106775" y="7775"/>
                </a:cubicBezTo>
                <a:cubicBezTo>
                  <a:pt x="109152" y="9337"/>
                  <a:pt x="112886" y="11849"/>
                  <a:pt x="114108" y="12664"/>
                </a:cubicBezTo>
              </a:path>
            </a:pathLst>
          </a:custGeom>
          <a:noFill/>
          <a:ln w="19050" cap="flat" cmpd="sng">
            <a:solidFill>
              <a:srgbClr val="FFFFFF"/>
            </a:solidFill>
            <a:prstDash val="solid"/>
            <a:round/>
            <a:headEnd type="none" w="med" len="med"/>
            <a:tailEnd type="none" w="med" len="med"/>
          </a:ln>
        </p:spPr>
      </p:sp>
      <p:sp>
        <p:nvSpPr>
          <p:cNvPr id="137" name="Google Shape;137;p18"/>
          <p:cNvSpPr/>
          <p:nvPr/>
        </p:nvSpPr>
        <p:spPr>
          <a:xfrm>
            <a:off x="-268221" y="-140887"/>
            <a:ext cx="1583500" cy="670525"/>
          </a:xfrm>
          <a:custGeom>
            <a:avLst/>
            <a:gdLst/>
            <a:ahLst/>
            <a:cxnLst/>
            <a:rect l="l" t="t" r="r" b="b"/>
            <a:pathLst>
              <a:path w="63340" h="26821" extrusionOk="0">
                <a:moveTo>
                  <a:pt x="10322" y="25191"/>
                </a:moveTo>
                <a:cubicBezTo>
                  <a:pt x="13513" y="26277"/>
                  <a:pt x="18877" y="26821"/>
                  <a:pt x="22136" y="26821"/>
                </a:cubicBezTo>
                <a:cubicBezTo>
                  <a:pt x="25395" y="26821"/>
                  <a:pt x="27636" y="26074"/>
                  <a:pt x="29877" y="25191"/>
                </a:cubicBezTo>
                <a:cubicBezTo>
                  <a:pt x="32118" y="24308"/>
                  <a:pt x="33272" y="22883"/>
                  <a:pt x="35581" y="21525"/>
                </a:cubicBezTo>
                <a:cubicBezTo>
                  <a:pt x="37890" y="20167"/>
                  <a:pt x="40809" y="17858"/>
                  <a:pt x="43729" y="17043"/>
                </a:cubicBezTo>
                <a:cubicBezTo>
                  <a:pt x="46649" y="16228"/>
                  <a:pt x="50111" y="17383"/>
                  <a:pt x="53099" y="16636"/>
                </a:cubicBezTo>
                <a:cubicBezTo>
                  <a:pt x="56087" y="15889"/>
                  <a:pt x="60093" y="14939"/>
                  <a:pt x="61655" y="12562"/>
                </a:cubicBezTo>
                <a:cubicBezTo>
                  <a:pt x="63217" y="10186"/>
                  <a:pt x="64032" y="4414"/>
                  <a:pt x="62470" y="2377"/>
                </a:cubicBezTo>
                <a:cubicBezTo>
                  <a:pt x="60908" y="340"/>
                  <a:pt x="56426" y="680"/>
                  <a:pt x="52284" y="340"/>
                </a:cubicBezTo>
                <a:cubicBezTo>
                  <a:pt x="48142" y="1"/>
                  <a:pt x="41556" y="204"/>
                  <a:pt x="37618" y="340"/>
                </a:cubicBezTo>
                <a:cubicBezTo>
                  <a:pt x="33680" y="476"/>
                  <a:pt x="32458" y="816"/>
                  <a:pt x="28655" y="1155"/>
                </a:cubicBezTo>
                <a:cubicBezTo>
                  <a:pt x="24853" y="1495"/>
                  <a:pt x="18538" y="2173"/>
                  <a:pt x="14803" y="2377"/>
                </a:cubicBezTo>
                <a:cubicBezTo>
                  <a:pt x="11069" y="2581"/>
                  <a:pt x="8693" y="680"/>
                  <a:pt x="6248" y="2377"/>
                </a:cubicBezTo>
                <a:cubicBezTo>
                  <a:pt x="3804" y="4075"/>
                  <a:pt x="679" y="9574"/>
                  <a:pt x="136" y="12562"/>
                </a:cubicBezTo>
                <a:cubicBezTo>
                  <a:pt x="-407" y="15550"/>
                  <a:pt x="1290" y="18198"/>
                  <a:pt x="2988" y="20303"/>
                </a:cubicBezTo>
                <a:cubicBezTo>
                  <a:pt x="4686" y="22408"/>
                  <a:pt x="7131" y="24105"/>
                  <a:pt x="10322" y="25191"/>
                </a:cubicBezTo>
                <a:close/>
              </a:path>
            </a:pathLst>
          </a:custGeom>
          <a:solidFill>
            <a:srgbClr val="97B78D"/>
          </a:solidFill>
          <a:ln w="9525" cap="flat" cmpd="sng">
            <a:solidFill>
              <a:srgbClr val="97B78D"/>
            </a:solidFill>
            <a:prstDash val="solid"/>
            <a:round/>
            <a:headEnd type="none" w="med" len="med"/>
            <a:tailEnd type="none" w="med" len="med"/>
          </a:ln>
        </p:spPr>
      </p:sp>
      <p:sp>
        <p:nvSpPr>
          <p:cNvPr id="138" name="Google Shape;138;p18"/>
          <p:cNvSpPr/>
          <p:nvPr/>
        </p:nvSpPr>
        <p:spPr>
          <a:xfrm rot="5400717">
            <a:off x="3525200" y="1860150"/>
            <a:ext cx="1438800" cy="300300"/>
          </a:xfrm>
          <a:prstGeom prst="homePlate">
            <a:avLst>
              <a:gd name="adj" fmla="val 50000"/>
            </a:avLst>
          </a:prstGeom>
          <a:solidFill>
            <a:srgbClr val="660000"/>
          </a:solidFill>
          <a:ln w="9525" cap="flat" cmpd="sng">
            <a:solidFill>
              <a:srgbClr val="6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4F674F"/>
        </a:solidFill>
        <a:effectLst/>
      </p:bgPr>
    </p:bg>
    <p:spTree>
      <p:nvGrpSpPr>
        <p:cNvPr id="1" name="Shape 142"/>
        <p:cNvGrpSpPr/>
        <p:nvPr/>
      </p:nvGrpSpPr>
      <p:grpSpPr>
        <a:xfrm>
          <a:off x="0" y="0"/>
          <a:ext cx="0" cy="0"/>
          <a:chOff x="0" y="0"/>
          <a:chExt cx="0" cy="0"/>
        </a:xfrm>
      </p:grpSpPr>
      <p:sp>
        <p:nvSpPr>
          <p:cNvPr id="143" name="Google Shape;143;p19"/>
          <p:cNvSpPr/>
          <p:nvPr/>
        </p:nvSpPr>
        <p:spPr>
          <a:xfrm>
            <a:off x="340575" y="1290900"/>
            <a:ext cx="4170300" cy="3852600"/>
          </a:xfrm>
          <a:prstGeom prst="rect">
            <a:avLst/>
          </a:prstGeom>
          <a:solidFill>
            <a:srgbClr val="97B78D"/>
          </a:solidFill>
          <a:ln w="9525" cap="flat" cmpd="sng">
            <a:solidFill>
              <a:srgbClr val="97B78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9"/>
          <p:cNvSpPr txBox="1"/>
          <p:nvPr/>
        </p:nvSpPr>
        <p:spPr>
          <a:xfrm>
            <a:off x="948775" y="1934025"/>
            <a:ext cx="2667300" cy="400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endParaRPr>
              <a:solidFill>
                <a:srgbClr val="FFFFFF"/>
              </a:solidFill>
            </a:endParaRPr>
          </a:p>
        </p:txBody>
      </p:sp>
      <p:sp>
        <p:nvSpPr>
          <p:cNvPr id="145" name="Google Shape;145;p19"/>
          <p:cNvSpPr txBox="1"/>
          <p:nvPr/>
        </p:nvSpPr>
        <p:spPr>
          <a:xfrm>
            <a:off x="705475" y="1523350"/>
            <a:ext cx="3153900" cy="3320109"/>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it" sz="1500" dirty="0">
                <a:solidFill>
                  <a:srgbClr val="FFFFFF"/>
                </a:solidFill>
                <a:latin typeface="Times New Roman"/>
                <a:ea typeface="Times New Roman"/>
                <a:cs typeface="Times New Roman"/>
                <a:sym typeface="Times New Roman"/>
              </a:rPr>
              <a:t>Ho tanti amici, ma il migliore di essi  è Ossigeno, con cui formo una molecola importantissima per la vita sul nostro pianeta: l’acqua (</a:t>
            </a:r>
            <a:r>
              <a:rPr lang="it" sz="1500" b="1" dirty="0">
                <a:solidFill>
                  <a:srgbClr val="FFFFFF"/>
                </a:solidFill>
                <a:latin typeface="Times New Roman"/>
                <a:ea typeface="Times New Roman"/>
                <a:cs typeface="Times New Roman"/>
                <a:sym typeface="Times New Roman"/>
              </a:rPr>
              <a:t>H</a:t>
            </a:r>
            <a:r>
              <a:rPr lang="it" sz="1500" b="1" baseline="-25000" dirty="0">
                <a:solidFill>
                  <a:srgbClr val="FFFFFF"/>
                </a:solidFill>
                <a:latin typeface="Times New Roman"/>
                <a:ea typeface="Times New Roman"/>
                <a:cs typeface="Times New Roman"/>
                <a:sym typeface="Times New Roman"/>
              </a:rPr>
              <a:t>2</a:t>
            </a:r>
            <a:r>
              <a:rPr lang="it" sz="1500" b="1" dirty="0">
                <a:solidFill>
                  <a:srgbClr val="FFFFFF"/>
                </a:solidFill>
                <a:latin typeface="Times New Roman"/>
                <a:ea typeface="Times New Roman"/>
                <a:cs typeface="Times New Roman"/>
                <a:sym typeface="Times New Roman"/>
              </a:rPr>
              <a:t>O</a:t>
            </a:r>
            <a:r>
              <a:rPr lang="it" sz="1500" dirty="0">
                <a:solidFill>
                  <a:srgbClr val="FFFFFF"/>
                </a:solidFill>
                <a:latin typeface="Times New Roman"/>
                <a:ea typeface="Times New Roman"/>
                <a:cs typeface="Times New Roman"/>
                <a:sym typeface="Times New Roman"/>
              </a:rPr>
              <a:t>). Il legame tra me e l’Ossigeno è di tipo covalente e la molecola dell’acqua è polare, vista la nostra diversa elettronegatività.</a:t>
            </a:r>
            <a:endParaRPr sz="1500" dirty="0">
              <a:solidFill>
                <a:srgbClr val="FFFFFF"/>
              </a:solidFill>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r>
              <a:rPr lang="it" sz="1500" dirty="0">
                <a:solidFill>
                  <a:srgbClr val="FFFFFF"/>
                </a:solidFill>
                <a:latin typeface="Times New Roman"/>
                <a:ea typeface="Times New Roman"/>
                <a:cs typeface="Times New Roman"/>
                <a:sym typeface="Times New Roman"/>
              </a:rPr>
              <a:t>Con il mio gemello Idrogeno e con il gemello dell'Ossigeno, formiamo un altro importante composto, l'acqua ossigenata (</a:t>
            </a:r>
            <a:r>
              <a:rPr lang="it" sz="1500" b="1" dirty="0">
                <a:solidFill>
                  <a:srgbClr val="FFFFFF"/>
                </a:solidFill>
                <a:latin typeface="Times New Roman"/>
                <a:ea typeface="Times New Roman"/>
                <a:cs typeface="Times New Roman"/>
                <a:sym typeface="Times New Roman"/>
              </a:rPr>
              <a:t>H</a:t>
            </a:r>
            <a:r>
              <a:rPr lang="it" sz="900" b="1" dirty="0">
                <a:solidFill>
                  <a:srgbClr val="FFFFFF"/>
                </a:solidFill>
                <a:latin typeface="Times New Roman"/>
                <a:ea typeface="Times New Roman"/>
                <a:cs typeface="Times New Roman"/>
                <a:sym typeface="Times New Roman"/>
              </a:rPr>
              <a:t>2</a:t>
            </a:r>
            <a:r>
              <a:rPr lang="it" sz="1500" b="1" dirty="0">
                <a:solidFill>
                  <a:srgbClr val="FFFFFF"/>
                </a:solidFill>
                <a:latin typeface="Times New Roman"/>
                <a:ea typeface="Times New Roman"/>
                <a:cs typeface="Times New Roman"/>
                <a:sym typeface="Times New Roman"/>
              </a:rPr>
              <a:t>O</a:t>
            </a:r>
            <a:r>
              <a:rPr lang="it" sz="900" b="1" dirty="0">
                <a:solidFill>
                  <a:srgbClr val="FFFFFF"/>
                </a:solidFill>
                <a:latin typeface="Times New Roman"/>
                <a:ea typeface="Times New Roman"/>
                <a:cs typeface="Times New Roman"/>
                <a:sym typeface="Times New Roman"/>
              </a:rPr>
              <a:t>2</a:t>
            </a:r>
            <a:r>
              <a:rPr lang="it" sz="1500" dirty="0">
                <a:solidFill>
                  <a:srgbClr val="FFFFFF"/>
                </a:solidFill>
                <a:latin typeface="Times New Roman"/>
                <a:ea typeface="Times New Roman"/>
                <a:cs typeface="Times New Roman"/>
                <a:sym typeface="Times New Roman"/>
              </a:rPr>
              <a:t>). </a:t>
            </a:r>
            <a:endParaRPr sz="1900" dirty="0">
              <a:solidFill>
                <a:srgbClr val="FFFFFF"/>
              </a:solidFill>
              <a:latin typeface="Times New Roman"/>
              <a:ea typeface="Times New Roman"/>
              <a:cs typeface="Times New Roman"/>
              <a:sym typeface="Times New Roman"/>
            </a:endParaRPr>
          </a:p>
          <a:p>
            <a:pPr marL="0" lvl="0" indent="0" algn="l" rtl="0">
              <a:spcBef>
                <a:spcPts val="0"/>
              </a:spcBef>
              <a:spcAft>
                <a:spcPts val="0"/>
              </a:spcAft>
              <a:buNone/>
            </a:pPr>
            <a:endParaRPr dirty="0"/>
          </a:p>
        </p:txBody>
      </p:sp>
      <p:pic>
        <p:nvPicPr>
          <p:cNvPr id="146" name="Google Shape;146;p19"/>
          <p:cNvPicPr preferRelativeResize="0"/>
          <p:nvPr/>
        </p:nvPicPr>
        <p:blipFill rotWithShape="1">
          <a:blip r:embed="rId3">
            <a:alphaModFix/>
          </a:blip>
          <a:srcRect l="4179" r="20102" b="35090"/>
          <a:stretch/>
        </p:blipFill>
        <p:spPr>
          <a:xfrm>
            <a:off x="4668025" y="1523350"/>
            <a:ext cx="4289100" cy="2410200"/>
          </a:xfrm>
          <a:prstGeom prst="roundRect">
            <a:avLst>
              <a:gd name="adj" fmla="val 12131"/>
            </a:avLst>
          </a:prstGeom>
          <a:noFill/>
          <a:ln>
            <a:noFill/>
          </a:ln>
        </p:spPr>
      </p:pic>
      <p:sp>
        <p:nvSpPr>
          <p:cNvPr id="147" name="Google Shape;147;p19"/>
          <p:cNvSpPr/>
          <p:nvPr/>
        </p:nvSpPr>
        <p:spPr>
          <a:xfrm>
            <a:off x="6500625" y="3880225"/>
            <a:ext cx="3066975" cy="1338000"/>
          </a:xfrm>
          <a:custGeom>
            <a:avLst/>
            <a:gdLst/>
            <a:ahLst/>
            <a:cxnLst/>
            <a:rect l="l" t="t" r="r" b="b"/>
            <a:pathLst>
              <a:path w="122679" h="53520" extrusionOk="0">
                <a:moveTo>
                  <a:pt x="0" y="53520"/>
                </a:moveTo>
                <a:cubicBezTo>
                  <a:pt x="1158" y="50856"/>
                  <a:pt x="3533" y="41761"/>
                  <a:pt x="6950" y="37533"/>
                </a:cubicBezTo>
                <a:cubicBezTo>
                  <a:pt x="10367" y="33305"/>
                  <a:pt x="11989" y="30757"/>
                  <a:pt x="20504" y="28150"/>
                </a:cubicBezTo>
                <a:cubicBezTo>
                  <a:pt x="29019" y="25544"/>
                  <a:pt x="46106" y="23342"/>
                  <a:pt x="58038" y="21894"/>
                </a:cubicBezTo>
                <a:cubicBezTo>
                  <a:pt x="69970" y="20446"/>
                  <a:pt x="81323" y="23110"/>
                  <a:pt x="92096" y="19461"/>
                </a:cubicBezTo>
                <a:cubicBezTo>
                  <a:pt x="102870" y="15812"/>
                  <a:pt x="117582" y="3244"/>
                  <a:pt x="122679" y="0"/>
                </a:cubicBezTo>
              </a:path>
            </a:pathLst>
          </a:custGeom>
          <a:noFill/>
          <a:ln w="19050" cap="flat" cmpd="sng">
            <a:solidFill>
              <a:srgbClr val="FFFFFF"/>
            </a:solidFill>
            <a:prstDash val="solid"/>
            <a:round/>
            <a:headEnd type="none" w="med" len="med"/>
            <a:tailEnd type="none" w="med" len="med"/>
          </a:ln>
        </p:spPr>
      </p:sp>
      <p:sp>
        <p:nvSpPr>
          <p:cNvPr id="148" name="Google Shape;148;p19"/>
          <p:cNvSpPr/>
          <p:nvPr/>
        </p:nvSpPr>
        <p:spPr>
          <a:xfrm>
            <a:off x="5193147" y="-110992"/>
            <a:ext cx="4419350" cy="1634350"/>
          </a:xfrm>
          <a:custGeom>
            <a:avLst/>
            <a:gdLst/>
            <a:ahLst/>
            <a:cxnLst/>
            <a:rect l="l" t="t" r="r" b="b"/>
            <a:pathLst>
              <a:path w="176774" h="65374" extrusionOk="0">
                <a:moveTo>
                  <a:pt x="10942" y="478"/>
                </a:moveTo>
                <a:cubicBezTo>
                  <a:pt x="-13269" y="999"/>
                  <a:pt x="10537" y="420"/>
                  <a:pt x="11637" y="3953"/>
                </a:cubicBezTo>
                <a:cubicBezTo>
                  <a:pt x="12738" y="7486"/>
                  <a:pt x="14301" y="15828"/>
                  <a:pt x="17545" y="21678"/>
                </a:cubicBezTo>
                <a:cubicBezTo>
                  <a:pt x="20789" y="27528"/>
                  <a:pt x="25770" y="34652"/>
                  <a:pt x="31099" y="39054"/>
                </a:cubicBezTo>
                <a:cubicBezTo>
                  <a:pt x="36428" y="43456"/>
                  <a:pt x="42453" y="45599"/>
                  <a:pt x="49519" y="48090"/>
                </a:cubicBezTo>
                <a:cubicBezTo>
                  <a:pt x="56586" y="50581"/>
                  <a:pt x="60639" y="52318"/>
                  <a:pt x="73498" y="53998"/>
                </a:cubicBezTo>
                <a:cubicBezTo>
                  <a:pt x="86357" y="55678"/>
                  <a:pt x="114392" y="56547"/>
                  <a:pt x="126671" y="58169"/>
                </a:cubicBezTo>
                <a:cubicBezTo>
                  <a:pt x="138951" y="59791"/>
                  <a:pt x="140977" y="62687"/>
                  <a:pt x="147175" y="63729"/>
                </a:cubicBezTo>
                <a:cubicBezTo>
                  <a:pt x="153373" y="64772"/>
                  <a:pt x="159571" y="66335"/>
                  <a:pt x="163857" y="64424"/>
                </a:cubicBezTo>
                <a:cubicBezTo>
                  <a:pt x="168143" y="62513"/>
                  <a:pt x="170750" y="59096"/>
                  <a:pt x="172893" y="52261"/>
                </a:cubicBezTo>
                <a:cubicBezTo>
                  <a:pt x="175036" y="45426"/>
                  <a:pt x="176832" y="30829"/>
                  <a:pt x="176716" y="23415"/>
                </a:cubicBezTo>
                <a:cubicBezTo>
                  <a:pt x="176600" y="16001"/>
                  <a:pt x="175500" y="11541"/>
                  <a:pt x="172198" y="7776"/>
                </a:cubicBezTo>
                <a:cubicBezTo>
                  <a:pt x="168896" y="4011"/>
                  <a:pt x="183782" y="2042"/>
                  <a:pt x="156906" y="826"/>
                </a:cubicBezTo>
                <a:cubicBezTo>
                  <a:pt x="130030" y="-390"/>
                  <a:pt x="35154" y="-43"/>
                  <a:pt x="10942" y="478"/>
                </a:cubicBezTo>
                <a:close/>
              </a:path>
            </a:pathLst>
          </a:custGeom>
          <a:solidFill>
            <a:srgbClr val="97B78D"/>
          </a:solidFill>
          <a:ln w="9525" cap="flat" cmpd="sng">
            <a:solidFill>
              <a:srgbClr val="97B78D"/>
            </a:solidFill>
            <a:prstDash val="solid"/>
            <a:round/>
            <a:headEnd type="none" w="med" len="med"/>
            <a:tailEnd type="none" w="med" len="med"/>
          </a:ln>
        </p:spPr>
      </p:sp>
      <p:pic>
        <p:nvPicPr>
          <p:cNvPr id="149" name="Google Shape;149;p19"/>
          <p:cNvPicPr preferRelativeResize="0"/>
          <p:nvPr/>
        </p:nvPicPr>
        <p:blipFill rotWithShape="1">
          <a:blip r:embed="rId4">
            <a:alphaModFix/>
          </a:blip>
          <a:srcRect b="10690"/>
          <a:stretch/>
        </p:blipFill>
        <p:spPr>
          <a:xfrm>
            <a:off x="5917130" y="1934025"/>
            <a:ext cx="2312845" cy="1151675"/>
          </a:xfrm>
          <a:prstGeom prst="rect">
            <a:avLst/>
          </a:prstGeom>
          <a:noFill/>
          <a:ln>
            <a:noFill/>
          </a:ln>
        </p:spPr>
      </p:pic>
      <p:sp>
        <p:nvSpPr>
          <p:cNvPr id="150" name="Google Shape;150;p19"/>
          <p:cNvSpPr/>
          <p:nvPr/>
        </p:nvSpPr>
        <p:spPr>
          <a:xfrm rot="5400717">
            <a:off x="3525200" y="1860150"/>
            <a:ext cx="1438800" cy="300300"/>
          </a:xfrm>
          <a:prstGeom prst="homePlate">
            <a:avLst>
              <a:gd name="adj" fmla="val 50000"/>
            </a:avLst>
          </a:prstGeom>
          <a:solidFill>
            <a:srgbClr val="660000"/>
          </a:solidFill>
          <a:ln w="9525" cap="flat" cmpd="sng">
            <a:solidFill>
              <a:srgbClr val="6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97B78D"/>
        </a:solidFill>
        <a:effectLst/>
      </p:bgPr>
    </p:bg>
    <p:spTree>
      <p:nvGrpSpPr>
        <p:cNvPr id="1" name="Shape 154"/>
        <p:cNvGrpSpPr/>
        <p:nvPr/>
      </p:nvGrpSpPr>
      <p:grpSpPr>
        <a:xfrm>
          <a:off x="0" y="0"/>
          <a:ext cx="0" cy="0"/>
          <a:chOff x="0" y="0"/>
          <a:chExt cx="0" cy="0"/>
        </a:xfrm>
      </p:grpSpPr>
      <p:pic>
        <p:nvPicPr>
          <p:cNvPr id="155" name="Google Shape;155;p20"/>
          <p:cNvPicPr preferRelativeResize="0"/>
          <p:nvPr/>
        </p:nvPicPr>
        <p:blipFill rotWithShape="1">
          <a:blip r:embed="rId3">
            <a:alphaModFix/>
          </a:blip>
          <a:srcRect r="9974"/>
          <a:stretch/>
        </p:blipFill>
        <p:spPr>
          <a:xfrm>
            <a:off x="1249400" y="196375"/>
            <a:ext cx="7683900" cy="3999600"/>
          </a:xfrm>
          <a:prstGeom prst="roundRect">
            <a:avLst>
              <a:gd name="adj" fmla="val 8516"/>
            </a:avLst>
          </a:prstGeom>
          <a:noFill/>
          <a:ln>
            <a:noFill/>
          </a:ln>
        </p:spPr>
      </p:pic>
      <p:sp>
        <p:nvSpPr>
          <p:cNvPr id="156" name="Google Shape;156;p20"/>
          <p:cNvSpPr/>
          <p:nvPr/>
        </p:nvSpPr>
        <p:spPr>
          <a:xfrm>
            <a:off x="340575" y="1290900"/>
            <a:ext cx="4170300" cy="3852600"/>
          </a:xfrm>
          <a:prstGeom prst="rect">
            <a:avLst/>
          </a:prstGeom>
          <a:solidFill>
            <a:srgbClr val="4F674F"/>
          </a:solidFill>
          <a:ln w="9525" cap="flat" cmpd="sng">
            <a:solidFill>
              <a:srgbClr val="4F674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0"/>
          <p:cNvSpPr txBox="1"/>
          <p:nvPr/>
        </p:nvSpPr>
        <p:spPr>
          <a:xfrm>
            <a:off x="722875" y="1629925"/>
            <a:ext cx="3153900" cy="30708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it" sz="1500">
                <a:solidFill>
                  <a:srgbClr val="FFFFFF"/>
                </a:solidFill>
                <a:latin typeface="Times New Roman"/>
                <a:ea typeface="Times New Roman"/>
                <a:cs typeface="Times New Roman"/>
                <a:sym typeface="Times New Roman"/>
              </a:rPr>
              <a:t>La mia famiglia è molto numerosa e sulla Terra raramente mi trovate  allo stato puro, ma sono per lo più combinato con altri elementi chimici  formando composti organici e inorganici.  Molti di noi hanno preferito alla Terra l’immensità dello spazio, andando a costituire le stelle, il Sole, Giove e Saturno. </a:t>
            </a:r>
            <a:endParaRPr sz="1500">
              <a:solidFill>
                <a:srgbClr val="FFFFFF"/>
              </a:solidFill>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r>
              <a:rPr lang="it" sz="1500">
                <a:solidFill>
                  <a:srgbClr val="FFFFFF"/>
                </a:solidFill>
                <a:latin typeface="Times New Roman"/>
                <a:ea typeface="Times New Roman"/>
                <a:cs typeface="Times New Roman"/>
                <a:sym typeface="Times New Roman"/>
              </a:rPr>
              <a:t>Sono l’elemento più abbondante dell’Universo !</a:t>
            </a:r>
            <a:endParaRPr sz="1500">
              <a:solidFill>
                <a:srgbClr val="FFFFFF"/>
              </a:solidFill>
              <a:latin typeface="Times New Roman"/>
              <a:ea typeface="Times New Roman"/>
              <a:cs typeface="Times New Roman"/>
              <a:sym typeface="Times New Roman"/>
            </a:endParaRPr>
          </a:p>
        </p:txBody>
      </p:sp>
      <p:pic>
        <p:nvPicPr>
          <p:cNvPr id="158" name="Google Shape;158;p20"/>
          <p:cNvPicPr preferRelativeResize="0"/>
          <p:nvPr/>
        </p:nvPicPr>
        <p:blipFill>
          <a:blip r:embed="rId4">
            <a:alphaModFix/>
          </a:blip>
          <a:stretch>
            <a:fillRect/>
          </a:stretch>
        </p:blipFill>
        <p:spPr>
          <a:xfrm>
            <a:off x="5842075" y="2571750"/>
            <a:ext cx="3091275" cy="1539725"/>
          </a:xfrm>
          <a:prstGeom prst="rect">
            <a:avLst/>
          </a:prstGeom>
          <a:noFill/>
          <a:ln>
            <a:noFill/>
          </a:ln>
        </p:spPr>
      </p:pic>
      <p:pic>
        <p:nvPicPr>
          <p:cNvPr id="159" name="Google Shape;159;p20"/>
          <p:cNvPicPr preferRelativeResize="0"/>
          <p:nvPr/>
        </p:nvPicPr>
        <p:blipFill>
          <a:blip r:embed="rId5">
            <a:alphaModFix/>
          </a:blip>
          <a:stretch>
            <a:fillRect/>
          </a:stretch>
        </p:blipFill>
        <p:spPr>
          <a:xfrm rot="695196">
            <a:off x="3975675" y="1497125"/>
            <a:ext cx="2829050" cy="2829050"/>
          </a:xfrm>
          <a:prstGeom prst="rect">
            <a:avLst/>
          </a:prstGeom>
          <a:noFill/>
          <a:ln>
            <a:noFill/>
          </a:ln>
        </p:spPr>
      </p:pic>
      <p:pic>
        <p:nvPicPr>
          <p:cNvPr id="160" name="Google Shape;160;p20"/>
          <p:cNvPicPr preferRelativeResize="0"/>
          <p:nvPr/>
        </p:nvPicPr>
        <p:blipFill>
          <a:blip r:embed="rId6">
            <a:alphaModFix/>
          </a:blip>
          <a:stretch>
            <a:fillRect/>
          </a:stretch>
        </p:blipFill>
        <p:spPr>
          <a:xfrm>
            <a:off x="7103326" y="381450"/>
            <a:ext cx="1365150" cy="2117499"/>
          </a:xfrm>
          <a:prstGeom prst="rect">
            <a:avLst/>
          </a:prstGeom>
          <a:noFill/>
          <a:ln>
            <a:noFill/>
          </a:ln>
        </p:spPr>
      </p:pic>
      <p:pic>
        <p:nvPicPr>
          <p:cNvPr id="161" name="Google Shape;161;p20"/>
          <p:cNvPicPr preferRelativeResize="0"/>
          <p:nvPr/>
        </p:nvPicPr>
        <p:blipFill>
          <a:blip r:embed="rId7">
            <a:alphaModFix/>
          </a:blip>
          <a:stretch>
            <a:fillRect/>
          </a:stretch>
        </p:blipFill>
        <p:spPr>
          <a:xfrm>
            <a:off x="4344425" y="290475"/>
            <a:ext cx="1619726" cy="1339450"/>
          </a:xfrm>
          <a:prstGeom prst="rect">
            <a:avLst/>
          </a:prstGeom>
          <a:noFill/>
          <a:ln>
            <a:noFill/>
          </a:ln>
        </p:spPr>
      </p:pic>
      <p:sp>
        <p:nvSpPr>
          <p:cNvPr id="162" name="Google Shape;162;p20"/>
          <p:cNvSpPr/>
          <p:nvPr/>
        </p:nvSpPr>
        <p:spPr>
          <a:xfrm>
            <a:off x="-254625" y="-71300"/>
            <a:ext cx="1375000" cy="1161100"/>
          </a:xfrm>
          <a:custGeom>
            <a:avLst/>
            <a:gdLst/>
            <a:ahLst/>
            <a:cxnLst/>
            <a:rect l="l" t="t" r="r" b="b"/>
            <a:pathLst>
              <a:path w="55000" h="46444" extrusionOk="0">
                <a:moveTo>
                  <a:pt x="0" y="46444"/>
                </a:moveTo>
                <a:cubicBezTo>
                  <a:pt x="2988" y="45697"/>
                  <a:pt x="12969" y="44000"/>
                  <a:pt x="17926" y="41963"/>
                </a:cubicBezTo>
                <a:cubicBezTo>
                  <a:pt x="22883" y="39926"/>
                  <a:pt x="25870" y="37006"/>
                  <a:pt x="29740" y="34222"/>
                </a:cubicBezTo>
                <a:cubicBezTo>
                  <a:pt x="33610" y="31438"/>
                  <a:pt x="38092" y="28179"/>
                  <a:pt x="41148" y="25259"/>
                </a:cubicBezTo>
                <a:cubicBezTo>
                  <a:pt x="44204" y="22339"/>
                  <a:pt x="45969" y="19692"/>
                  <a:pt x="48074" y="16704"/>
                </a:cubicBezTo>
                <a:cubicBezTo>
                  <a:pt x="50179" y="13716"/>
                  <a:pt x="52623" y="10117"/>
                  <a:pt x="53777" y="7333"/>
                </a:cubicBezTo>
                <a:cubicBezTo>
                  <a:pt x="54931" y="4549"/>
                  <a:pt x="54796" y="1222"/>
                  <a:pt x="55000" y="0"/>
                </a:cubicBezTo>
              </a:path>
            </a:pathLst>
          </a:custGeom>
          <a:noFill/>
          <a:ln w="19050" cap="flat" cmpd="sng">
            <a:solidFill>
              <a:srgbClr val="4F674F"/>
            </a:solidFill>
            <a:prstDash val="solid"/>
            <a:round/>
            <a:headEnd type="none" w="med" len="med"/>
            <a:tailEnd type="none" w="med" len="med"/>
          </a:ln>
        </p:spPr>
      </p:sp>
      <p:sp>
        <p:nvSpPr>
          <p:cNvPr id="163" name="Google Shape;163;p20"/>
          <p:cNvSpPr/>
          <p:nvPr/>
        </p:nvSpPr>
        <p:spPr>
          <a:xfrm>
            <a:off x="6298672" y="4254854"/>
            <a:ext cx="3081850" cy="929400"/>
          </a:xfrm>
          <a:custGeom>
            <a:avLst/>
            <a:gdLst/>
            <a:ahLst/>
            <a:cxnLst/>
            <a:rect l="l" t="t" r="r" b="b"/>
            <a:pathLst>
              <a:path w="123274" h="37176" extrusionOk="0">
                <a:moveTo>
                  <a:pt x="1052" y="37176"/>
                </a:moveTo>
                <a:cubicBezTo>
                  <a:pt x="984" y="35275"/>
                  <a:pt x="-917" y="29095"/>
                  <a:pt x="645" y="25768"/>
                </a:cubicBezTo>
                <a:cubicBezTo>
                  <a:pt x="2207" y="22441"/>
                  <a:pt x="2274" y="18503"/>
                  <a:pt x="10422" y="17213"/>
                </a:cubicBezTo>
                <a:cubicBezTo>
                  <a:pt x="18570" y="15923"/>
                  <a:pt x="40638" y="18775"/>
                  <a:pt x="49533" y="18028"/>
                </a:cubicBezTo>
                <a:cubicBezTo>
                  <a:pt x="58428" y="17281"/>
                  <a:pt x="60670" y="14225"/>
                  <a:pt x="63793" y="12731"/>
                </a:cubicBezTo>
                <a:cubicBezTo>
                  <a:pt x="66917" y="11237"/>
                  <a:pt x="66169" y="10423"/>
                  <a:pt x="68274" y="9065"/>
                </a:cubicBezTo>
                <a:cubicBezTo>
                  <a:pt x="70379" y="7707"/>
                  <a:pt x="73434" y="5670"/>
                  <a:pt x="76422" y="4583"/>
                </a:cubicBezTo>
                <a:cubicBezTo>
                  <a:pt x="79410" y="3497"/>
                  <a:pt x="81651" y="3293"/>
                  <a:pt x="86200" y="2546"/>
                </a:cubicBezTo>
                <a:cubicBezTo>
                  <a:pt x="90749" y="1799"/>
                  <a:pt x="98693" y="306"/>
                  <a:pt x="103718" y="102"/>
                </a:cubicBezTo>
                <a:cubicBezTo>
                  <a:pt x="108743" y="-102"/>
                  <a:pt x="113089" y="577"/>
                  <a:pt x="116348" y="1324"/>
                </a:cubicBezTo>
                <a:cubicBezTo>
                  <a:pt x="119607" y="2071"/>
                  <a:pt x="122120" y="4040"/>
                  <a:pt x="123274" y="4583"/>
                </a:cubicBezTo>
              </a:path>
            </a:pathLst>
          </a:custGeom>
          <a:noFill/>
          <a:ln w="19050" cap="flat" cmpd="sng">
            <a:solidFill>
              <a:srgbClr val="FFFFFF"/>
            </a:solidFill>
            <a:prstDash val="solid"/>
            <a:round/>
            <a:headEnd type="none" w="med" len="med"/>
            <a:tailEnd type="none" w="med" len="med"/>
          </a:ln>
        </p:spPr>
      </p:sp>
      <p:sp>
        <p:nvSpPr>
          <p:cNvPr id="164" name="Google Shape;164;p20"/>
          <p:cNvSpPr/>
          <p:nvPr/>
        </p:nvSpPr>
        <p:spPr>
          <a:xfrm rot="5400717">
            <a:off x="3525200" y="1860150"/>
            <a:ext cx="1438800" cy="300300"/>
          </a:xfrm>
          <a:prstGeom prst="homePlate">
            <a:avLst>
              <a:gd name="adj" fmla="val 50000"/>
            </a:avLst>
          </a:prstGeom>
          <a:solidFill>
            <a:srgbClr val="660000"/>
          </a:solidFill>
          <a:ln w="9525" cap="flat" cmpd="sng">
            <a:solidFill>
              <a:srgbClr val="6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87A287"/>
        </a:solidFill>
        <a:effectLst/>
      </p:bgPr>
    </p:bg>
    <p:spTree>
      <p:nvGrpSpPr>
        <p:cNvPr id="1" name="Shape 168"/>
        <p:cNvGrpSpPr/>
        <p:nvPr/>
      </p:nvGrpSpPr>
      <p:grpSpPr>
        <a:xfrm>
          <a:off x="0" y="0"/>
          <a:ext cx="0" cy="0"/>
          <a:chOff x="0" y="0"/>
          <a:chExt cx="0" cy="0"/>
        </a:xfrm>
      </p:grpSpPr>
      <p:pic>
        <p:nvPicPr>
          <p:cNvPr id="169" name="Google Shape;169;p21"/>
          <p:cNvPicPr preferRelativeResize="0"/>
          <p:nvPr/>
        </p:nvPicPr>
        <p:blipFill rotWithShape="1">
          <a:blip r:embed="rId3">
            <a:alphaModFix/>
          </a:blip>
          <a:srcRect t="18354"/>
          <a:stretch/>
        </p:blipFill>
        <p:spPr>
          <a:xfrm>
            <a:off x="3187950" y="305950"/>
            <a:ext cx="5803200" cy="3180000"/>
          </a:xfrm>
          <a:prstGeom prst="roundRect">
            <a:avLst>
              <a:gd name="adj" fmla="val 7804"/>
            </a:avLst>
          </a:prstGeom>
          <a:noFill/>
          <a:ln>
            <a:noFill/>
          </a:ln>
        </p:spPr>
      </p:pic>
      <p:sp>
        <p:nvSpPr>
          <p:cNvPr id="170" name="Google Shape;170;p21"/>
          <p:cNvSpPr/>
          <p:nvPr/>
        </p:nvSpPr>
        <p:spPr>
          <a:xfrm>
            <a:off x="340575" y="1290900"/>
            <a:ext cx="4170300" cy="3852600"/>
          </a:xfrm>
          <a:prstGeom prst="rect">
            <a:avLst/>
          </a:prstGeom>
          <a:solidFill>
            <a:srgbClr val="637863"/>
          </a:solidFill>
          <a:ln w="9525" cap="flat" cmpd="sng">
            <a:solidFill>
              <a:srgbClr val="63786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1"/>
          <p:cNvSpPr txBox="1"/>
          <p:nvPr/>
        </p:nvSpPr>
        <p:spPr>
          <a:xfrm>
            <a:off x="644675" y="1575150"/>
            <a:ext cx="3292800" cy="3612000"/>
          </a:xfrm>
          <a:prstGeom prst="rect">
            <a:avLst/>
          </a:prstGeom>
          <a:noFill/>
          <a:ln>
            <a:noFill/>
          </a:ln>
        </p:spPr>
        <p:txBody>
          <a:bodyPr spcFirstLastPara="1" wrap="square" lIns="91425" tIns="91425" rIns="91425" bIns="91425" anchor="t" anchorCtr="0">
            <a:spAutoFit/>
          </a:bodyPr>
          <a:lstStyle/>
          <a:p>
            <a:pPr marL="12700" marR="12700" lvl="0" indent="0" algn="l" rtl="0">
              <a:lnSpc>
                <a:spcPct val="115000"/>
              </a:lnSpc>
              <a:spcBef>
                <a:spcPts val="100"/>
              </a:spcBef>
              <a:spcAft>
                <a:spcPts val="0"/>
              </a:spcAft>
              <a:buClr>
                <a:schemeClr val="dk1"/>
              </a:buClr>
              <a:buSzPts val="1100"/>
              <a:buFont typeface="Arial"/>
              <a:buNone/>
            </a:pPr>
            <a:r>
              <a:rPr lang="it" sz="1500" dirty="0">
                <a:solidFill>
                  <a:srgbClr val="FFFFFF"/>
                </a:solidFill>
                <a:latin typeface="Times New Roman"/>
                <a:ea typeface="Times New Roman"/>
                <a:cs typeface="Times New Roman"/>
                <a:sym typeface="Times New Roman"/>
              </a:rPr>
              <a:t>Ora sapete qualcosa in più di me, ma  volete conoscere il mio più grande sogno? Vorrei diventare il combustibile “green” per eccellenza in un futuro prossimo. </a:t>
            </a:r>
            <a:r>
              <a:rPr lang="it" sz="1500">
                <a:solidFill>
                  <a:srgbClr val="FFFFFF"/>
                </a:solidFill>
                <a:latin typeface="Times New Roman"/>
                <a:ea typeface="Times New Roman"/>
                <a:cs typeface="Times New Roman"/>
                <a:sym typeface="Times New Roman"/>
              </a:rPr>
              <a:t>Sono un combustibile pulito e poco inquinante, ottenuto attraverso l’elettrolisi dell’acqua, mediante energia proveniente da fonti rinnovabili. </a:t>
            </a:r>
            <a:endParaRPr sz="1500" dirty="0">
              <a:solidFill>
                <a:srgbClr val="FFFFFF"/>
              </a:solidFill>
              <a:latin typeface="Times New Roman"/>
              <a:ea typeface="Times New Roman"/>
              <a:cs typeface="Times New Roman"/>
              <a:sym typeface="Times New Roman"/>
            </a:endParaRPr>
          </a:p>
          <a:p>
            <a:pPr marL="12700" marR="12700" lvl="0" indent="0" algn="l" rtl="0">
              <a:lnSpc>
                <a:spcPct val="115000"/>
              </a:lnSpc>
              <a:spcBef>
                <a:spcPts val="100"/>
              </a:spcBef>
              <a:spcAft>
                <a:spcPts val="0"/>
              </a:spcAft>
              <a:buClr>
                <a:schemeClr val="dk1"/>
              </a:buClr>
              <a:buSzPts val="1100"/>
              <a:buFont typeface="Arial"/>
              <a:buNone/>
            </a:pPr>
            <a:r>
              <a:rPr lang="it" sz="1500" dirty="0">
                <a:solidFill>
                  <a:srgbClr val="FFFFFF"/>
                </a:solidFill>
                <a:latin typeface="Times New Roman"/>
                <a:ea typeface="Times New Roman"/>
                <a:cs typeface="Times New Roman"/>
                <a:sym typeface="Times New Roman"/>
              </a:rPr>
              <a:t>Mi piacerebbe tantissimo andare sulla Luna con le navicelle aerospaziali. </a:t>
            </a:r>
            <a:endParaRPr sz="1500" dirty="0">
              <a:solidFill>
                <a:srgbClr val="FFFFFF"/>
              </a:solidFill>
              <a:latin typeface="Times New Roman"/>
              <a:ea typeface="Times New Roman"/>
              <a:cs typeface="Times New Roman"/>
              <a:sym typeface="Times New Roman"/>
            </a:endParaRPr>
          </a:p>
          <a:p>
            <a:pPr marL="12700" marR="12700" lvl="0" indent="0" algn="l" rtl="0">
              <a:lnSpc>
                <a:spcPct val="115000"/>
              </a:lnSpc>
              <a:spcBef>
                <a:spcPts val="100"/>
              </a:spcBef>
              <a:spcAft>
                <a:spcPts val="0"/>
              </a:spcAft>
              <a:buClr>
                <a:schemeClr val="dk1"/>
              </a:buClr>
              <a:buSzPts val="1100"/>
              <a:buFont typeface="Arial"/>
              <a:buNone/>
            </a:pPr>
            <a:r>
              <a:rPr lang="it" sz="1500" dirty="0">
                <a:solidFill>
                  <a:srgbClr val="FFFFFF"/>
                </a:solidFill>
                <a:latin typeface="Times New Roman"/>
                <a:ea typeface="Times New Roman"/>
                <a:cs typeface="Times New Roman"/>
                <a:sym typeface="Times New Roman"/>
              </a:rPr>
              <a:t>Sarà bellissimo vedere la Terra da lassù, vero? </a:t>
            </a:r>
            <a:endParaRPr sz="1500" dirty="0">
              <a:solidFill>
                <a:srgbClr val="FFFFFF"/>
              </a:solidFill>
              <a:latin typeface="Times New Roman"/>
              <a:ea typeface="Times New Roman"/>
              <a:cs typeface="Times New Roman"/>
              <a:sym typeface="Times New Roman"/>
            </a:endParaRPr>
          </a:p>
          <a:p>
            <a:pPr marL="0" lvl="0" indent="0" algn="l" rtl="0">
              <a:spcBef>
                <a:spcPts val="0"/>
              </a:spcBef>
              <a:spcAft>
                <a:spcPts val="0"/>
              </a:spcAft>
              <a:buNone/>
            </a:pPr>
            <a:endParaRPr dirty="0"/>
          </a:p>
        </p:txBody>
      </p:sp>
      <p:pic>
        <p:nvPicPr>
          <p:cNvPr id="172" name="Google Shape;172;p21"/>
          <p:cNvPicPr preferRelativeResize="0"/>
          <p:nvPr/>
        </p:nvPicPr>
        <p:blipFill>
          <a:blip r:embed="rId4">
            <a:alphaModFix/>
          </a:blip>
          <a:stretch>
            <a:fillRect/>
          </a:stretch>
        </p:blipFill>
        <p:spPr>
          <a:xfrm>
            <a:off x="6885600" y="367075"/>
            <a:ext cx="1688450" cy="1688450"/>
          </a:xfrm>
          <a:prstGeom prst="rect">
            <a:avLst/>
          </a:prstGeom>
          <a:noFill/>
          <a:ln>
            <a:noFill/>
          </a:ln>
        </p:spPr>
      </p:pic>
      <p:sp>
        <p:nvSpPr>
          <p:cNvPr id="173" name="Google Shape;173;p21"/>
          <p:cNvSpPr/>
          <p:nvPr/>
        </p:nvSpPr>
        <p:spPr>
          <a:xfrm>
            <a:off x="-402625" y="-90550"/>
            <a:ext cx="2591025" cy="1243025"/>
          </a:xfrm>
          <a:custGeom>
            <a:avLst/>
            <a:gdLst/>
            <a:ahLst/>
            <a:cxnLst/>
            <a:rect l="l" t="t" r="r" b="b"/>
            <a:pathLst>
              <a:path w="103641" h="49721" extrusionOk="0">
                <a:moveTo>
                  <a:pt x="0" y="47775"/>
                </a:moveTo>
                <a:cubicBezTo>
                  <a:pt x="899" y="47904"/>
                  <a:pt x="-193" y="48289"/>
                  <a:pt x="5394" y="48546"/>
                </a:cubicBezTo>
                <a:cubicBezTo>
                  <a:pt x="10981" y="48803"/>
                  <a:pt x="26457" y="50472"/>
                  <a:pt x="33520" y="49316"/>
                </a:cubicBezTo>
                <a:cubicBezTo>
                  <a:pt x="40584" y="48160"/>
                  <a:pt x="42831" y="44693"/>
                  <a:pt x="47775" y="41611"/>
                </a:cubicBezTo>
                <a:cubicBezTo>
                  <a:pt x="52719" y="38529"/>
                  <a:pt x="58306" y="34162"/>
                  <a:pt x="63186" y="30823"/>
                </a:cubicBezTo>
                <a:cubicBezTo>
                  <a:pt x="68066" y="27484"/>
                  <a:pt x="71791" y="24851"/>
                  <a:pt x="77056" y="21576"/>
                </a:cubicBezTo>
                <a:cubicBezTo>
                  <a:pt x="82322" y="18301"/>
                  <a:pt x="90348" y="14770"/>
                  <a:pt x="94779" y="11174"/>
                </a:cubicBezTo>
                <a:cubicBezTo>
                  <a:pt x="99210" y="7578"/>
                  <a:pt x="102164" y="1862"/>
                  <a:pt x="103641" y="0"/>
                </a:cubicBezTo>
              </a:path>
            </a:pathLst>
          </a:custGeom>
          <a:noFill/>
          <a:ln w="19050" cap="flat" cmpd="sng">
            <a:solidFill>
              <a:srgbClr val="FFFFFF"/>
            </a:solidFill>
            <a:prstDash val="solid"/>
            <a:round/>
            <a:headEnd type="none" w="med" len="med"/>
            <a:tailEnd type="none" w="med" len="med"/>
          </a:ln>
        </p:spPr>
      </p:sp>
      <p:sp>
        <p:nvSpPr>
          <p:cNvPr id="174" name="Google Shape;174;p21"/>
          <p:cNvSpPr/>
          <p:nvPr/>
        </p:nvSpPr>
        <p:spPr>
          <a:xfrm>
            <a:off x="6041200" y="3295191"/>
            <a:ext cx="3457900" cy="1929200"/>
          </a:xfrm>
          <a:custGeom>
            <a:avLst/>
            <a:gdLst/>
            <a:ahLst/>
            <a:cxnLst/>
            <a:rect l="l" t="t" r="r" b="b"/>
            <a:pathLst>
              <a:path w="138316" h="77168" extrusionOk="0">
                <a:moveTo>
                  <a:pt x="0" y="77168"/>
                </a:moveTo>
                <a:cubicBezTo>
                  <a:pt x="706" y="74022"/>
                  <a:pt x="963" y="63491"/>
                  <a:pt x="4238" y="58290"/>
                </a:cubicBezTo>
                <a:cubicBezTo>
                  <a:pt x="7513" y="53089"/>
                  <a:pt x="15026" y="49364"/>
                  <a:pt x="19649" y="45961"/>
                </a:cubicBezTo>
                <a:cubicBezTo>
                  <a:pt x="24272" y="42558"/>
                  <a:pt x="27098" y="41209"/>
                  <a:pt x="31978" y="37870"/>
                </a:cubicBezTo>
                <a:cubicBezTo>
                  <a:pt x="36858" y="34531"/>
                  <a:pt x="41611" y="29779"/>
                  <a:pt x="48931" y="25926"/>
                </a:cubicBezTo>
                <a:cubicBezTo>
                  <a:pt x="56252" y="22073"/>
                  <a:pt x="67104" y="18413"/>
                  <a:pt x="75901" y="14753"/>
                </a:cubicBezTo>
                <a:cubicBezTo>
                  <a:pt x="84698" y="11093"/>
                  <a:pt x="92853" y="6405"/>
                  <a:pt x="101714" y="3965"/>
                </a:cubicBezTo>
                <a:cubicBezTo>
                  <a:pt x="110575" y="1525"/>
                  <a:pt x="122969" y="562"/>
                  <a:pt x="129069" y="112"/>
                </a:cubicBezTo>
                <a:cubicBezTo>
                  <a:pt x="135169" y="-337"/>
                  <a:pt x="136775" y="1075"/>
                  <a:pt x="138316" y="1268"/>
                </a:cubicBezTo>
              </a:path>
            </a:pathLst>
          </a:custGeom>
          <a:noFill/>
          <a:ln w="19050" cap="flat" cmpd="sng">
            <a:solidFill>
              <a:srgbClr val="FFFFFF"/>
            </a:solidFill>
            <a:prstDash val="solid"/>
            <a:round/>
            <a:headEnd type="none" w="med" len="med"/>
            <a:tailEnd type="none" w="med" len="med"/>
          </a:ln>
        </p:spPr>
      </p:sp>
      <p:sp>
        <p:nvSpPr>
          <p:cNvPr id="175" name="Google Shape;175;p21"/>
          <p:cNvSpPr/>
          <p:nvPr/>
        </p:nvSpPr>
        <p:spPr>
          <a:xfrm>
            <a:off x="6885612" y="4001894"/>
            <a:ext cx="2646650" cy="1295025"/>
          </a:xfrm>
          <a:custGeom>
            <a:avLst/>
            <a:gdLst/>
            <a:ahLst/>
            <a:cxnLst/>
            <a:rect l="l" t="t" r="r" b="b"/>
            <a:pathLst>
              <a:path w="105866" h="51801" extrusionOk="0">
                <a:moveTo>
                  <a:pt x="2019" y="48108"/>
                </a:moveTo>
                <a:cubicBezTo>
                  <a:pt x="1204" y="46071"/>
                  <a:pt x="2155" y="42065"/>
                  <a:pt x="4056" y="39553"/>
                </a:cubicBezTo>
                <a:cubicBezTo>
                  <a:pt x="5957" y="37041"/>
                  <a:pt x="9692" y="34732"/>
                  <a:pt x="13427" y="33034"/>
                </a:cubicBezTo>
                <a:cubicBezTo>
                  <a:pt x="17162" y="31337"/>
                  <a:pt x="23273" y="30794"/>
                  <a:pt x="26464" y="29368"/>
                </a:cubicBezTo>
                <a:cubicBezTo>
                  <a:pt x="29655" y="27942"/>
                  <a:pt x="32032" y="27059"/>
                  <a:pt x="32575" y="24479"/>
                </a:cubicBezTo>
                <a:cubicBezTo>
                  <a:pt x="33118" y="21899"/>
                  <a:pt x="29791" y="16398"/>
                  <a:pt x="29723" y="13886"/>
                </a:cubicBezTo>
                <a:cubicBezTo>
                  <a:pt x="29655" y="11374"/>
                  <a:pt x="30130" y="10831"/>
                  <a:pt x="32167" y="9405"/>
                </a:cubicBezTo>
                <a:cubicBezTo>
                  <a:pt x="34204" y="7979"/>
                  <a:pt x="37803" y="6689"/>
                  <a:pt x="41945" y="5331"/>
                </a:cubicBezTo>
                <a:cubicBezTo>
                  <a:pt x="46087" y="3973"/>
                  <a:pt x="51655" y="2140"/>
                  <a:pt x="57019" y="1257"/>
                </a:cubicBezTo>
                <a:cubicBezTo>
                  <a:pt x="62383" y="374"/>
                  <a:pt x="68902" y="103"/>
                  <a:pt x="74130" y="35"/>
                </a:cubicBezTo>
                <a:cubicBezTo>
                  <a:pt x="79359" y="-33"/>
                  <a:pt x="84452" y="-101"/>
                  <a:pt x="88390" y="849"/>
                </a:cubicBezTo>
                <a:cubicBezTo>
                  <a:pt x="92328" y="1800"/>
                  <a:pt x="94908" y="2682"/>
                  <a:pt x="97760" y="5738"/>
                </a:cubicBezTo>
                <a:cubicBezTo>
                  <a:pt x="100612" y="8794"/>
                  <a:pt x="106112" y="12393"/>
                  <a:pt x="105501" y="19183"/>
                </a:cubicBezTo>
                <a:cubicBezTo>
                  <a:pt x="104890" y="25973"/>
                  <a:pt x="110186" y="41047"/>
                  <a:pt x="94093" y="46479"/>
                </a:cubicBezTo>
                <a:cubicBezTo>
                  <a:pt x="78000" y="51911"/>
                  <a:pt x="24291" y="51504"/>
                  <a:pt x="8945" y="51775"/>
                </a:cubicBezTo>
                <a:cubicBezTo>
                  <a:pt x="-6401" y="52047"/>
                  <a:pt x="2834" y="50145"/>
                  <a:pt x="2019" y="48108"/>
                </a:cubicBezTo>
                <a:close/>
              </a:path>
            </a:pathLst>
          </a:custGeom>
          <a:solidFill>
            <a:srgbClr val="4F674F"/>
          </a:solidFill>
          <a:ln w="9525" cap="flat" cmpd="sng">
            <a:solidFill>
              <a:srgbClr val="4F674F"/>
            </a:solidFill>
            <a:prstDash val="solid"/>
            <a:round/>
            <a:headEnd type="none" w="med" len="med"/>
            <a:tailEnd type="none" w="med" len="med"/>
          </a:ln>
        </p:spPr>
      </p:sp>
      <p:sp>
        <p:nvSpPr>
          <p:cNvPr id="176" name="Google Shape;176;p21"/>
          <p:cNvSpPr/>
          <p:nvPr/>
        </p:nvSpPr>
        <p:spPr>
          <a:xfrm rot="5400717">
            <a:off x="3525200" y="1860150"/>
            <a:ext cx="1438800" cy="300300"/>
          </a:xfrm>
          <a:prstGeom prst="homePlate">
            <a:avLst>
              <a:gd name="adj" fmla="val 50000"/>
            </a:avLst>
          </a:prstGeom>
          <a:solidFill>
            <a:srgbClr val="660000"/>
          </a:solidFill>
          <a:ln w="9525" cap="flat" cmpd="sng">
            <a:solidFill>
              <a:srgbClr val="6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TotalTime>
  <Words>453</Words>
  <Application>Microsoft Office PowerPoint</Application>
  <PresentationFormat>Presentazione su schermo (16:9)</PresentationFormat>
  <Paragraphs>22</Paragraphs>
  <Slides>9</Slides>
  <Notes>9</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9</vt:i4>
      </vt:variant>
    </vt:vector>
  </HeadingPairs>
  <TitlesOfParts>
    <vt:vector size="16" baseType="lpstr">
      <vt:lpstr>Fredoka One</vt:lpstr>
      <vt:lpstr>Bebas Neue</vt:lpstr>
      <vt:lpstr>Arial</vt:lpstr>
      <vt:lpstr>Amatic SC</vt:lpstr>
      <vt:lpstr>Times New Roman</vt:lpstr>
      <vt:lpstr>Georgia</vt:lpstr>
      <vt:lpstr>Simple Light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pc</dc:creator>
  <cp:lastModifiedBy>Veronica Cremonesi</cp:lastModifiedBy>
  <cp:revision>7</cp:revision>
  <dcterms:modified xsi:type="dcterms:W3CDTF">2023-04-19T14:36:43Z</dcterms:modified>
</cp:coreProperties>
</file>